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0" r:id="rId3"/>
    <p:sldId id="268" r:id="rId4"/>
    <p:sldId id="282" r:id="rId5"/>
    <p:sldId id="283" r:id="rId6"/>
    <p:sldId id="265" r:id="rId7"/>
    <p:sldId id="258" r:id="rId8"/>
    <p:sldId id="292" r:id="rId9"/>
    <p:sldId id="293" r:id="rId10"/>
    <p:sldId id="273" r:id="rId11"/>
    <p:sldId id="278" r:id="rId12"/>
    <p:sldId id="286" r:id="rId13"/>
    <p:sldId id="285" r:id="rId14"/>
    <p:sldId id="287" r:id="rId15"/>
    <p:sldId id="288" r:id="rId16"/>
    <p:sldId id="291" r:id="rId17"/>
    <p:sldId id="263" r:id="rId18"/>
    <p:sldId id="26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F"/>
    <a:srgbClr val="90D6E0"/>
    <a:srgbClr val="969696"/>
    <a:srgbClr val="C099FF"/>
    <a:srgbClr val="92CFDD"/>
    <a:srgbClr val="C0C0FF"/>
    <a:srgbClr val="8EB2DD"/>
    <a:srgbClr val="404040"/>
    <a:srgbClr val="F0E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9" autoAdjust="0"/>
    <p:restoredTop sz="94660"/>
  </p:normalViewPr>
  <p:slideViewPr>
    <p:cSldViewPr snapToGrid="0">
      <p:cViewPr varScale="1">
        <p:scale>
          <a:sx n="50" d="100"/>
          <a:sy n="50" d="100"/>
        </p:scale>
        <p:origin x="58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9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4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6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48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52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5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0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6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79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32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B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5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rgbClr val="00ABBF"/>
          </a:solidFill>
          <a:ln w="22225">
            <a:noFill/>
          </a:ln>
          <a:effectLst>
            <a:outerShdw dist="38100" algn="t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</a:rPr>
              <a:t>Better Sleep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EB40FB-A0A7-459F-AAE2-44949FA0ACCB}"/>
              </a:ext>
            </a:extLst>
          </p:cNvPr>
          <p:cNvSpPr/>
          <p:nvPr/>
        </p:nvSpPr>
        <p:spPr>
          <a:xfrm>
            <a:off x="3398084" y="2575836"/>
            <a:ext cx="2347831" cy="476676"/>
          </a:xfrm>
          <a:prstGeom prst="rect">
            <a:avLst/>
          </a:prstGeom>
          <a:solidFill>
            <a:srgbClr val="00ABBF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TEAM _ </a:t>
            </a:r>
            <a:r>
              <a:rPr lang="ko-KR" altLang="en-US" b="1" dirty="0" err="1">
                <a:solidFill>
                  <a:prstClr val="white"/>
                </a:solidFill>
              </a:rPr>
              <a:t>짱캡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309AAE-8B19-4E25-A595-21DAE454E2D0}"/>
              </a:ext>
            </a:extLst>
          </p:cNvPr>
          <p:cNvSpPr txBox="1"/>
          <p:nvPr/>
        </p:nvSpPr>
        <p:spPr>
          <a:xfrm>
            <a:off x="3358980" y="3805488"/>
            <a:ext cx="184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white"/>
                </a:solidFill>
              </a:rPr>
              <a:t>스마트 </a:t>
            </a:r>
            <a:r>
              <a:rPr lang="en-US" altLang="ko-KR" sz="1400" dirty="0">
                <a:solidFill>
                  <a:prstClr val="white"/>
                </a:solidFill>
              </a:rPr>
              <a:t>:</a:t>
            </a:r>
            <a:r>
              <a:rPr lang="ko-KR" altLang="en-US" sz="1400" dirty="0">
                <a:solidFill>
                  <a:prstClr val="white"/>
                </a:solidFill>
              </a:rPr>
              <a:t>조명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0BECC0-1C63-487F-B7D9-D4BB9B127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31" y="4240924"/>
            <a:ext cx="1639614" cy="1639614"/>
          </a:xfrm>
          <a:prstGeom prst="rect">
            <a:avLst/>
          </a:prstGeom>
        </p:spPr>
      </p:pic>
      <p:pic>
        <p:nvPicPr>
          <p:cNvPr id="10" name="그림 9" descr="개체, 모니터, 키보드, 컴퓨터이(가) 표시된 사진&#10;&#10;자동 생성된 설명">
            <a:extLst>
              <a:ext uri="{FF2B5EF4-FFF2-40B4-BE49-F238E27FC236}">
                <a16:creationId xmlns:a16="http://schemas.microsoft.com/office/drawing/2014/main" id="{400ED788-739D-430F-A7B6-977F758406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256" y="4903076"/>
            <a:ext cx="1954924" cy="19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1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4265688" cy="6858001"/>
          </a:xfrm>
          <a:prstGeom prst="rect">
            <a:avLst/>
          </a:prstGeom>
          <a:solidFill>
            <a:srgbClr val="00ABBF"/>
          </a:solidFill>
          <a:ln w="22225">
            <a:noFill/>
          </a:ln>
          <a:effectLst>
            <a:outerShdw dist="38100" algn="t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동작 개요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8CB45E8-8B70-1F4C-8428-57E3C26E6D17}"/>
              </a:ext>
            </a:extLst>
          </p:cNvPr>
          <p:cNvGrpSpPr/>
          <p:nvPr/>
        </p:nvGrpSpPr>
        <p:grpSpPr>
          <a:xfrm>
            <a:off x="5525188" y="835084"/>
            <a:ext cx="3014608" cy="737113"/>
            <a:chOff x="594610" y="1074057"/>
            <a:chExt cx="11306044" cy="5768084"/>
          </a:xfrm>
        </p:grpSpPr>
        <p:sp>
          <p:nvSpPr>
            <p:cNvPr id="29" name="직사각형 5">
              <a:extLst>
                <a:ext uri="{FF2B5EF4-FFF2-40B4-BE49-F238E27FC236}">
                  <a16:creationId xmlns:a16="http://schemas.microsoft.com/office/drawing/2014/main" id="{3174B70B-E4F9-5748-9B15-D22F358C6EFF}"/>
                </a:ext>
              </a:extLst>
            </p:cNvPr>
            <p:cNvSpPr/>
            <p:nvPr/>
          </p:nvSpPr>
          <p:spPr>
            <a:xfrm>
              <a:off x="717981" y="1204680"/>
              <a:ext cx="11182673" cy="5637461"/>
            </a:xfrm>
            <a:prstGeom prst="round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4">
              <a:extLst>
                <a:ext uri="{FF2B5EF4-FFF2-40B4-BE49-F238E27FC236}">
                  <a16:creationId xmlns:a16="http://schemas.microsoft.com/office/drawing/2014/main" id="{F3679DFF-4FD8-0141-BEE9-4F85070F84D8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사용자가 알림을 설정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068AFA9-BBA7-AE47-A983-E50152F2E20E}"/>
              </a:ext>
            </a:extLst>
          </p:cNvPr>
          <p:cNvGrpSpPr/>
          <p:nvPr/>
        </p:nvGrpSpPr>
        <p:grpSpPr>
          <a:xfrm>
            <a:off x="8887590" y="3452343"/>
            <a:ext cx="2933118" cy="917696"/>
            <a:chOff x="594610" y="1074055"/>
            <a:chExt cx="11306044" cy="5768086"/>
          </a:xfrm>
        </p:grpSpPr>
        <p:sp>
          <p:nvSpPr>
            <p:cNvPr id="32" name="직사각형 5">
              <a:extLst>
                <a:ext uri="{FF2B5EF4-FFF2-40B4-BE49-F238E27FC236}">
                  <a16:creationId xmlns:a16="http://schemas.microsoft.com/office/drawing/2014/main" id="{A8C52165-89BB-8944-A1CC-789B59F887C4}"/>
                </a:ext>
              </a:extLst>
            </p:cNvPr>
            <p:cNvSpPr/>
            <p:nvPr/>
          </p:nvSpPr>
          <p:spPr>
            <a:xfrm>
              <a:off x="717981" y="1204680"/>
              <a:ext cx="11182673" cy="5637461"/>
            </a:xfrm>
            <a:prstGeom prst="round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637E6EA1-8EE7-444C-BAFA-512B01FCBD01}"/>
                </a:ext>
              </a:extLst>
            </p:cNvPr>
            <p:cNvSpPr/>
            <p:nvPr/>
          </p:nvSpPr>
          <p:spPr>
            <a:xfrm>
              <a:off x="594610" y="1074055"/>
              <a:ext cx="11002778" cy="529771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사용자가 지정한 시간에 </a:t>
              </a:r>
              <a:r>
                <a:rPr kumimoji="0" lang="ko-KR" altLang="en-US" sz="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알람</a:t>
              </a:r>
              <a:r>
                <a:rPr kumimoji="0" lang="ko-KR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작동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7C789B4-5BDB-C946-99DD-D63159F772E5}"/>
              </a:ext>
            </a:extLst>
          </p:cNvPr>
          <p:cNvGrpSpPr/>
          <p:nvPr/>
        </p:nvGrpSpPr>
        <p:grpSpPr>
          <a:xfrm>
            <a:off x="5371284" y="5159035"/>
            <a:ext cx="3355309" cy="920957"/>
            <a:chOff x="594610" y="1074057"/>
            <a:chExt cx="11306044" cy="5768084"/>
          </a:xfrm>
        </p:grpSpPr>
        <p:sp>
          <p:nvSpPr>
            <p:cNvPr id="36" name="직사각형 5">
              <a:extLst>
                <a:ext uri="{FF2B5EF4-FFF2-40B4-BE49-F238E27FC236}">
                  <a16:creationId xmlns:a16="http://schemas.microsoft.com/office/drawing/2014/main" id="{3E5CCE18-7272-6F45-997E-99F894341188}"/>
                </a:ext>
              </a:extLst>
            </p:cNvPr>
            <p:cNvSpPr/>
            <p:nvPr/>
          </p:nvSpPr>
          <p:spPr>
            <a:xfrm>
              <a:off x="717981" y="1204680"/>
              <a:ext cx="11182673" cy="5637461"/>
            </a:xfrm>
            <a:prstGeom prst="round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4">
              <a:extLst>
                <a:ext uri="{FF2B5EF4-FFF2-40B4-BE49-F238E27FC236}">
                  <a16:creationId xmlns:a16="http://schemas.microsoft.com/office/drawing/2014/main" id="{1EAE3E8C-C1E4-6148-AAEE-A8F402F1720A}"/>
                </a:ext>
              </a:extLst>
            </p:cNvPr>
            <p:cNvSpPr/>
            <p:nvPr/>
          </p:nvSpPr>
          <p:spPr>
            <a:xfrm>
              <a:off x="594610" y="1074057"/>
              <a:ext cx="11002779" cy="5297714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5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사용자가 지정한 시간에 </a:t>
              </a:r>
              <a:r>
                <a:rPr lang="ko-KR" altLang="en-US" sz="15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알람</a:t>
              </a:r>
              <a:r>
                <a:rPr lang="ko-KR" altLang="en-US" sz="15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 작동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EE90086-E4E6-0D43-956A-65EBA312C27B}"/>
              </a:ext>
            </a:extLst>
          </p:cNvPr>
          <p:cNvCxnSpPr>
            <a:cxnSpLocks/>
          </p:cNvCxnSpPr>
          <p:nvPr/>
        </p:nvCxnSpPr>
        <p:spPr>
          <a:xfrm>
            <a:off x="6991098" y="1565322"/>
            <a:ext cx="0" cy="450931"/>
          </a:xfrm>
          <a:prstGeom prst="straightConnector1">
            <a:avLst/>
          </a:prstGeom>
          <a:ln>
            <a:solidFill>
              <a:srgbClr val="4040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9339B2A-19DD-E34F-9351-D198A545E4E5}"/>
              </a:ext>
            </a:extLst>
          </p:cNvPr>
          <p:cNvGrpSpPr/>
          <p:nvPr/>
        </p:nvGrpSpPr>
        <p:grpSpPr>
          <a:xfrm>
            <a:off x="5294931" y="2061156"/>
            <a:ext cx="3392334" cy="845856"/>
            <a:chOff x="594610" y="1074057"/>
            <a:chExt cx="11306044" cy="5768084"/>
          </a:xfrm>
        </p:grpSpPr>
        <p:sp>
          <p:nvSpPr>
            <p:cNvPr id="40" name="직사각형 5">
              <a:extLst>
                <a:ext uri="{FF2B5EF4-FFF2-40B4-BE49-F238E27FC236}">
                  <a16:creationId xmlns:a16="http://schemas.microsoft.com/office/drawing/2014/main" id="{2CF9CAAF-3C9E-C144-B6E2-F7E1A8F23D9A}"/>
                </a:ext>
              </a:extLst>
            </p:cNvPr>
            <p:cNvSpPr/>
            <p:nvPr/>
          </p:nvSpPr>
          <p:spPr>
            <a:xfrm>
              <a:off x="717981" y="1204680"/>
              <a:ext cx="11182673" cy="5637461"/>
            </a:xfrm>
            <a:prstGeom prst="round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">
              <a:extLst>
                <a:ext uri="{FF2B5EF4-FFF2-40B4-BE49-F238E27FC236}">
                  <a16:creationId xmlns:a16="http://schemas.microsoft.com/office/drawing/2014/main" id="{EFDD3838-47A0-4E4D-8678-C3F4358E660E}"/>
                </a:ext>
              </a:extLst>
            </p:cNvPr>
            <p:cNvSpPr/>
            <p:nvPr/>
          </p:nvSpPr>
          <p:spPr>
            <a:xfrm>
              <a:off x="594610" y="1074057"/>
              <a:ext cx="11002781" cy="5297713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사용자가 지정한 시간 </a:t>
              </a:r>
              <a:r>
                <a:rPr kumimoji="0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30</a:t>
              </a:r>
              <a:r>
                <a:rPr kumimoji="0" lang="ko-KR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 전부터 사용자의 뒤척임 감지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4C7EEF-773D-D848-9318-7225A5713D43}"/>
              </a:ext>
            </a:extLst>
          </p:cNvPr>
          <p:cNvSpPr/>
          <p:nvPr/>
        </p:nvSpPr>
        <p:spPr>
          <a:xfrm>
            <a:off x="8159106" y="2944267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ea typeface="맑은 고딕" panose="020B0503020000020004" pitchFamily="50" charset="-127"/>
              </a:rPr>
              <a:t>감지 </a:t>
            </a: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  <a:ea typeface="맑은 고딕" panose="020B0503020000020004" pitchFamily="50" charset="-127"/>
              </a:rPr>
              <a:t>無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F52F72-2F08-A04D-AD8E-5EB2A8137109}"/>
              </a:ext>
            </a:extLst>
          </p:cNvPr>
          <p:cNvSpPr/>
          <p:nvPr/>
        </p:nvSpPr>
        <p:spPr>
          <a:xfrm>
            <a:off x="6018509" y="3014904"/>
            <a:ext cx="1050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ea typeface="맑은 고딕" panose="020B0503020000020004" pitchFamily="50" charset="-127"/>
              </a:rPr>
              <a:t>감지 </a:t>
            </a: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  <a:ea typeface="맑은 고딕" panose="020B0503020000020004" pitchFamily="50" charset="-127"/>
              </a:rPr>
              <a:t>有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E0F87CF-7D0C-CF4D-BDF1-86EC227E76F6}"/>
              </a:ext>
            </a:extLst>
          </p:cNvPr>
          <p:cNvGrpSpPr/>
          <p:nvPr/>
        </p:nvGrpSpPr>
        <p:grpSpPr>
          <a:xfrm>
            <a:off x="5541954" y="3654048"/>
            <a:ext cx="3013969" cy="938960"/>
            <a:chOff x="594610" y="1074057"/>
            <a:chExt cx="11306044" cy="5768084"/>
          </a:xfrm>
        </p:grpSpPr>
        <p:sp>
          <p:nvSpPr>
            <p:cNvPr id="45" name="직사각형 5">
              <a:extLst>
                <a:ext uri="{FF2B5EF4-FFF2-40B4-BE49-F238E27FC236}">
                  <a16:creationId xmlns:a16="http://schemas.microsoft.com/office/drawing/2014/main" id="{382FBFD4-6AE5-0B4A-811E-628BDCD8DADD}"/>
                </a:ext>
              </a:extLst>
            </p:cNvPr>
            <p:cNvSpPr/>
            <p:nvPr/>
          </p:nvSpPr>
          <p:spPr>
            <a:xfrm>
              <a:off x="717981" y="1204680"/>
              <a:ext cx="11182673" cy="5637461"/>
            </a:xfrm>
            <a:prstGeom prst="round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65636037-9C19-1442-8021-0561B6E84DA6}"/>
                </a:ext>
              </a:extLst>
            </p:cNvPr>
            <p:cNvSpPr/>
            <p:nvPr/>
          </p:nvSpPr>
          <p:spPr>
            <a:xfrm>
              <a:off x="594610" y="1074057"/>
              <a:ext cx="11002781" cy="5297713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뒤척임이 감지되면 바로 조명 작동</a:t>
              </a:r>
              <a:endPara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8BD4198-3977-F140-9913-9E5E47E0F258}"/>
              </a:ext>
            </a:extLst>
          </p:cNvPr>
          <p:cNvCxnSpPr>
            <a:cxnSpLocks/>
          </p:cNvCxnSpPr>
          <p:nvPr/>
        </p:nvCxnSpPr>
        <p:spPr>
          <a:xfrm>
            <a:off x="6991098" y="2893844"/>
            <a:ext cx="0" cy="696066"/>
          </a:xfrm>
          <a:prstGeom prst="straightConnector1">
            <a:avLst/>
          </a:prstGeom>
          <a:ln>
            <a:solidFill>
              <a:srgbClr val="4040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F0C826F-3F50-0848-A539-78C7E501CF0D}"/>
              </a:ext>
            </a:extLst>
          </p:cNvPr>
          <p:cNvCxnSpPr>
            <a:cxnSpLocks/>
          </p:cNvCxnSpPr>
          <p:nvPr/>
        </p:nvCxnSpPr>
        <p:spPr>
          <a:xfrm>
            <a:off x="6994326" y="2909854"/>
            <a:ext cx="1752240" cy="542489"/>
          </a:xfrm>
          <a:prstGeom prst="straightConnector1">
            <a:avLst/>
          </a:prstGeom>
          <a:ln w="19050">
            <a:solidFill>
              <a:srgbClr val="40404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C1F5DE-C52D-7647-B60F-2D33424B2B29}"/>
              </a:ext>
            </a:extLst>
          </p:cNvPr>
          <p:cNvCxnSpPr>
            <a:cxnSpLocks/>
          </p:cNvCxnSpPr>
          <p:nvPr/>
        </p:nvCxnSpPr>
        <p:spPr>
          <a:xfrm>
            <a:off x="6991098" y="4603095"/>
            <a:ext cx="0" cy="455922"/>
          </a:xfrm>
          <a:prstGeom prst="straightConnector1">
            <a:avLst/>
          </a:prstGeom>
          <a:ln>
            <a:solidFill>
              <a:srgbClr val="4040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68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-635"/>
            <a:ext cx="12192635" cy="1147445"/>
          </a:xfrm>
          <a:prstGeom prst="rect">
            <a:avLst/>
          </a:prstGeom>
          <a:solidFill>
            <a:srgbClr val="00ABBF"/>
          </a:solidFill>
          <a:ln w="0">
            <a:noFill/>
            <a:prstDash/>
          </a:ln>
          <a:effectLst>
            <a:outerShdw dist="38100" dir="5400000" algn="t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200" b="1" i="0" strike="noStrike" cap="none" dirty="0">
                <a:ln w="9525" cap="flat" cmpd="sng">
                  <a:noFill/>
                  <a:prstDash/>
                </a:ln>
                <a:solidFill>
                  <a:srgbClr val="FFFFFF">
                    <a:lumMod val="95000"/>
                  </a:srgbClr>
                </a:solidFill>
                <a:latin typeface="맑은 고딕" charset="0"/>
                <a:ea typeface="맑은 고딕" charset="0"/>
                <a:cs typeface="+mn-cs"/>
              </a:rPr>
              <a:t>제품 사용 방법</a:t>
            </a:r>
          </a:p>
        </p:txBody>
      </p:sp>
      <p:grpSp>
        <p:nvGrpSpPr>
          <p:cNvPr id="110" name="그룹 109"/>
          <p:cNvGrpSpPr/>
          <p:nvPr/>
        </p:nvGrpSpPr>
        <p:grpSpPr>
          <a:xfrm>
            <a:off x="8630256" y="2146264"/>
            <a:ext cx="2708271" cy="3393480"/>
            <a:chOff x="1492250" y="1675130"/>
            <a:chExt cx="2289810" cy="1425575"/>
          </a:xfrm>
        </p:grpSpPr>
        <p:sp>
          <p:nvSpPr>
            <p:cNvPr id="111" name="도형 110"/>
            <p:cNvSpPr>
              <a:spLocks/>
            </p:cNvSpPr>
            <p:nvPr/>
          </p:nvSpPr>
          <p:spPr>
            <a:xfrm>
              <a:off x="1616710" y="1929765"/>
              <a:ext cx="2165350" cy="1170940"/>
            </a:xfrm>
            <a:custGeom>
              <a:avLst/>
              <a:gdLst>
                <a:gd name="TX0" fmla="*/ 0 w 1713471"/>
                <a:gd name="TY0" fmla="*/ 0 h 1935893"/>
                <a:gd name="TX1" fmla="*/ 1696995 w 1713471"/>
                <a:gd name="TY1" fmla="*/ 8238 h 1935893"/>
                <a:gd name="TX2" fmla="*/ 1705233 w 1713471"/>
                <a:gd name="TY2" fmla="*/ 1491049 h 1935893"/>
                <a:gd name="TX3" fmla="*/ 1713470 w 1713471"/>
                <a:gd name="TY3" fmla="*/ 1894703 h 1935893"/>
                <a:gd name="TX4" fmla="*/ 922638 w 1713471"/>
                <a:gd name="TY4" fmla="*/ 1935892 h 1935893"/>
                <a:gd name="TX5" fmla="*/ 32952 w 1713471"/>
                <a:gd name="TY5" fmla="*/ 1927655 h 1935893"/>
                <a:gd name="TX6" fmla="*/ 65903 w 1713471"/>
                <a:gd name="TY6" fmla="*/ 897925 h 1935893"/>
                <a:gd name="TX7" fmla="*/ 0 w 1713471"/>
                <a:gd name="TY7" fmla="*/ 0 h 19358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713471" h="1935893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pattFill prst="dkDn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144145" numCol="1" anchor="b">
              <a:noAutofit/>
            </a:bodyPr>
            <a:lstStyle/>
            <a:p>
              <a:pPr mar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1" i="0" strike="noStrike" cap="none">
                <a:ln w="9525" cap="flat" cmpd="sng">
                  <a:noFill/>
                  <a:prstDash/>
                </a:ln>
                <a:solidFill>
                  <a:srgbClr val="000000">
                    <a:lumMod val="65000"/>
                    <a:lumOff val="35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1492250" y="1675130"/>
              <a:ext cx="2165350" cy="1355090"/>
              <a:chOff x="1492250" y="1675130"/>
              <a:chExt cx="2165350" cy="1355090"/>
            </a:xfrm>
          </p:grpSpPr>
          <p:sp>
            <p:nvSpPr>
              <p:cNvPr id="113" name="도형 112"/>
              <p:cNvSpPr>
                <a:spLocks/>
              </p:cNvSpPr>
              <p:nvPr/>
            </p:nvSpPr>
            <p:spPr>
              <a:xfrm>
                <a:off x="1492250" y="1814830"/>
                <a:ext cx="2165350" cy="1215390"/>
              </a:xfrm>
              <a:custGeom>
                <a:avLst/>
                <a:gdLst>
                  <a:gd name="TX0" fmla="*/ 0 w 1713471"/>
                  <a:gd name="TY0" fmla="*/ 0 h 1935893"/>
                  <a:gd name="TX1" fmla="*/ 1696995 w 1713471"/>
                  <a:gd name="TY1" fmla="*/ 8238 h 1935893"/>
                  <a:gd name="TX2" fmla="*/ 1705233 w 1713471"/>
                  <a:gd name="TY2" fmla="*/ 1491049 h 1935893"/>
                  <a:gd name="TX3" fmla="*/ 1713470 w 1713471"/>
                  <a:gd name="TY3" fmla="*/ 1894703 h 1935893"/>
                  <a:gd name="TX4" fmla="*/ 922638 w 1713471"/>
                  <a:gd name="TY4" fmla="*/ 1935892 h 1935893"/>
                  <a:gd name="TX5" fmla="*/ 32952 w 1713471"/>
                  <a:gd name="TY5" fmla="*/ 1927655 h 1935893"/>
                  <a:gd name="TX6" fmla="*/ 65903 w 1713471"/>
                  <a:gd name="TY6" fmla="*/ 897925 h 1935893"/>
                  <a:gd name="TX7" fmla="*/ 0 w 1713471"/>
                  <a:gd name="TY7" fmla="*/ 0 h 193589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1713471" h="1935893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ko-KR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2. </a:t>
                </a:r>
                <a:r>
                  <a:rPr lang="ko-KR" altLang="en-US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블루투스를 </a:t>
                </a:r>
                <a:endParaRPr lang="en-US" altLang="ko-KR" b="0" i="0" strike="noStrike" cap="none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활성화 시킨 후에</a:t>
                </a:r>
                <a:r>
                  <a:rPr lang="en-US" altLang="ko-KR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,</a:t>
                </a: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조명과 연결합니다</a:t>
                </a:r>
                <a:r>
                  <a:rPr lang="en-US" altLang="ko-KR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.</a:t>
                </a:r>
                <a:endParaRPr lang="ko-KR" altLang="en-US" b="0" i="0" strike="noStrike" cap="none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</p:txBody>
          </p:sp>
          <p:sp>
            <p:nvSpPr>
              <p:cNvPr id="114" name="도형 113"/>
              <p:cNvSpPr>
                <a:spLocks/>
              </p:cNvSpPr>
              <p:nvPr/>
            </p:nvSpPr>
            <p:spPr>
              <a:xfrm rot="16200000">
                <a:off x="2451735" y="1660525"/>
                <a:ext cx="241300" cy="270510"/>
              </a:xfrm>
              <a:custGeom>
                <a:avLst/>
                <a:gdLst>
                  <a:gd name="TX0" fmla="*/ 90616 w 1935893"/>
                  <a:gd name="TY0" fmla="*/ 57665 h 486033"/>
                  <a:gd name="TX1" fmla="*/ 0 w 1935893"/>
                  <a:gd name="TY1" fmla="*/ 140043 h 486033"/>
                  <a:gd name="TX2" fmla="*/ 74140 w 1935893"/>
                  <a:gd name="TY2" fmla="*/ 140043 h 486033"/>
                  <a:gd name="TX3" fmla="*/ 49427 w 1935893"/>
                  <a:gd name="TY3" fmla="*/ 205946 h 486033"/>
                  <a:gd name="TX4" fmla="*/ 131805 w 1935893"/>
                  <a:gd name="TY4" fmla="*/ 214183 h 486033"/>
                  <a:gd name="TX5" fmla="*/ 8238 w 1935893"/>
                  <a:gd name="TY5" fmla="*/ 247135 h 486033"/>
                  <a:gd name="TX6" fmla="*/ 123567 w 1935893"/>
                  <a:gd name="TY6" fmla="*/ 280086 h 486033"/>
                  <a:gd name="TX7" fmla="*/ 49427 w 1935893"/>
                  <a:gd name="TY7" fmla="*/ 313038 h 486033"/>
                  <a:gd name="TX8" fmla="*/ 148281 w 1935893"/>
                  <a:gd name="TY8" fmla="*/ 345989 h 486033"/>
                  <a:gd name="TX9" fmla="*/ 90616 w 1935893"/>
                  <a:gd name="TY9" fmla="*/ 370702 h 486033"/>
                  <a:gd name="TX10" fmla="*/ 57665 w 1935893"/>
                  <a:gd name="TY10" fmla="*/ 411892 h 486033"/>
                  <a:gd name="TX11" fmla="*/ 98854 w 1935893"/>
                  <a:gd name="TY11" fmla="*/ 428367 h 486033"/>
                  <a:gd name="TX12" fmla="*/ 57665 w 1935893"/>
                  <a:gd name="TY12" fmla="*/ 477794 h 486033"/>
                  <a:gd name="TX13" fmla="*/ 1878227 w 1935893"/>
                  <a:gd name="TY13" fmla="*/ 486032 h 486033"/>
                  <a:gd name="TX14" fmla="*/ 1787611 w 1935893"/>
                  <a:gd name="TY14" fmla="*/ 420129 h 486033"/>
                  <a:gd name="TX15" fmla="*/ 1853513 w 1935893"/>
                  <a:gd name="TY15" fmla="*/ 378940 h 486033"/>
                  <a:gd name="TX16" fmla="*/ 1828800 w 1935893"/>
                  <a:gd name="TY16" fmla="*/ 345989 h 486033"/>
                  <a:gd name="TX17" fmla="*/ 1919416 w 1935893"/>
                  <a:gd name="TY17" fmla="*/ 329513 h 486033"/>
                  <a:gd name="TX18" fmla="*/ 1861751 w 1935893"/>
                  <a:gd name="TY18" fmla="*/ 280086 h 486033"/>
                  <a:gd name="TX19" fmla="*/ 1935892 w 1935893"/>
                  <a:gd name="TY19" fmla="*/ 255373 h 486033"/>
                  <a:gd name="TX20" fmla="*/ 1837038 w 1935893"/>
                  <a:gd name="TY20" fmla="*/ 164756 h 486033"/>
                  <a:gd name="TX21" fmla="*/ 1869989 w 1935893"/>
                  <a:gd name="TY21" fmla="*/ 107092 h 486033"/>
                  <a:gd name="TX22" fmla="*/ 1762897 w 1935893"/>
                  <a:gd name="TY22" fmla="*/ 32951 h 486033"/>
                  <a:gd name="TX23" fmla="*/ 1804086 w 1935893"/>
                  <a:gd name="TY23" fmla="*/ 0 h 486033"/>
                  <a:gd name="TX24" fmla="*/ 90616 w 1935893"/>
                  <a:gd name="TY24" fmla="*/ 57665 h 4860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1935893" h="486033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EAC096">
                  <a:alpha val="57697"/>
                </a:srgbClr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</p:grpSp>
      <p:grpSp>
        <p:nvGrpSpPr>
          <p:cNvPr id="122" name="그룹 121"/>
          <p:cNvGrpSpPr/>
          <p:nvPr/>
        </p:nvGrpSpPr>
        <p:grpSpPr>
          <a:xfrm>
            <a:off x="853472" y="2146264"/>
            <a:ext cx="2763063" cy="3484112"/>
            <a:chOff x="2218689" y="3924935"/>
            <a:chExt cx="2044066" cy="1112520"/>
          </a:xfrm>
        </p:grpSpPr>
        <p:sp>
          <p:nvSpPr>
            <p:cNvPr id="123" name="도형 122"/>
            <p:cNvSpPr>
              <a:spLocks/>
            </p:cNvSpPr>
            <p:nvPr/>
          </p:nvSpPr>
          <p:spPr>
            <a:xfrm>
              <a:off x="2327275" y="4125595"/>
              <a:ext cx="1935480" cy="911860"/>
            </a:xfrm>
            <a:custGeom>
              <a:avLst/>
              <a:gdLst>
                <a:gd name="TX0" fmla="*/ 0 w 1713471"/>
                <a:gd name="TY0" fmla="*/ 0 h 1935893"/>
                <a:gd name="TX1" fmla="*/ 1696995 w 1713471"/>
                <a:gd name="TY1" fmla="*/ 8238 h 1935893"/>
                <a:gd name="TX2" fmla="*/ 1705233 w 1713471"/>
                <a:gd name="TY2" fmla="*/ 1491049 h 1935893"/>
                <a:gd name="TX3" fmla="*/ 1713470 w 1713471"/>
                <a:gd name="TY3" fmla="*/ 1894703 h 1935893"/>
                <a:gd name="TX4" fmla="*/ 922638 w 1713471"/>
                <a:gd name="TY4" fmla="*/ 1935892 h 1935893"/>
                <a:gd name="TX5" fmla="*/ 32952 w 1713471"/>
                <a:gd name="TY5" fmla="*/ 1927655 h 1935893"/>
                <a:gd name="TX6" fmla="*/ 65903 w 1713471"/>
                <a:gd name="TY6" fmla="*/ 897925 h 1935893"/>
                <a:gd name="TX7" fmla="*/ 0 w 1713471"/>
                <a:gd name="TY7" fmla="*/ 0 h 19358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713471" h="1935893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pattFill prst="dkDn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144145" numCol="1" anchor="b">
              <a:noAutofit/>
            </a:bodyPr>
            <a:lstStyle/>
            <a:p>
              <a:pPr mar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1" i="0" strike="noStrike" cap="none">
                <a:ln w="9525" cap="flat" cmpd="sng">
                  <a:noFill/>
                  <a:prstDash/>
                </a:ln>
                <a:solidFill>
                  <a:srgbClr val="000000">
                    <a:lumMod val="65000"/>
                    <a:lumOff val="35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2218689" y="3924935"/>
              <a:ext cx="1935480" cy="1083580"/>
              <a:chOff x="2218689" y="3924935"/>
              <a:chExt cx="1935480" cy="1083580"/>
            </a:xfrm>
          </p:grpSpPr>
          <p:sp>
            <p:nvSpPr>
              <p:cNvPr id="125" name="도형 124"/>
              <p:cNvSpPr>
                <a:spLocks/>
              </p:cNvSpPr>
              <p:nvPr/>
            </p:nvSpPr>
            <p:spPr>
              <a:xfrm>
                <a:off x="2218689" y="4062365"/>
                <a:ext cx="1935480" cy="946150"/>
              </a:xfrm>
              <a:custGeom>
                <a:avLst/>
                <a:gdLst>
                  <a:gd name="TX0" fmla="*/ 0 w 1713471"/>
                  <a:gd name="TY0" fmla="*/ 0 h 1935893"/>
                  <a:gd name="TX1" fmla="*/ 1696995 w 1713471"/>
                  <a:gd name="TY1" fmla="*/ 8238 h 1935893"/>
                  <a:gd name="TX2" fmla="*/ 1705233 w 1713471"/>
                  <a:gd name="TY2" fmla="*/ 1491049 h 1935893"/>
                  <a:gd name="TX3" fmla="*/ 1713470 w 1713471"/>
                  <a:gd name="TY3" fmla="*/ 1894703 h 1935893"/>
                  <a:gd name="TX4" fmla="*/ 922638 w 1713471"/>
                  <a:gd name="TY4" fmla="*/ 1935892 h 1935893"/>
                  <a:gd name="TX5" fmla="*/ 32952 w 1713471"/>
                  <a:gd name="TY5" fmla="*/ 1927655 h 1935893"/>
                  <a:gd name="TX6" fmla="*/ 65903 w 1713471"/>
                  <a:gd name="TY6" fmla="*/ 897925 h 1935893"/>
                  <a:gd name="TX7" fmla="*/ 0 w 1713471"/>
                  <a:gd name="TY7" fmla="*/ 0 h 193589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1713471" h="1935893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ko-KR" sz="1800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1. </a:t>
                </a:r>
                <a:r>
                  <a:rPr lang="ko-KR" altLang="en-US" sz="1800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먼저 사용자가 </a:t>
                </a:r>
                <a:endParaRPr lang="en-US" altLang="ko-KR" sz="1800" b="0" i="0" strike="noStrike" cap="none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자신이 일어나고 싶은 </a:t>
                </a:r>
                <a:endParaRPr lang="en-US" altLang="ko-KR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시각에 알람을 </a:t>
                </a:r>
                <a:endParaRPr lang="en-US" altLang="ko-KR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설정합니다</a:t>
                </a:r>
                <a:r>
                  <a:rPr lang="en-US" altLang="ko-KR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.</a:t>
                </a:r>
              </a:p>
            </p:txBody>
          </p:sp>
          <p:sp>
            <p:nvSpPr>
              <p:cNvPr id="126" name="도형 125"/>
              <p:cNvSpPr>
                <a:spLocks/>
              </p:cNvSpPr>
              <p:nvPr/>
            </p:nvSpPr>
            <p:spPr>
              <a:xfrm rot="16200000">
                <a:off x="3084830" y="3898265"/>
                <a:ext cx="187960" cy="241300"/>
              </a:xfrm>
              <a:custGeom>
                <a:avLst/>
                <a:gdLst>
                  <a:gd name="TX0" fmla="*/ 90616 w 1935893"/>
                  <a:gd name="TY0" fmla="*/ 57665 h 486033"/>
                  <a:gd name="TX1" fmla="*/ 0 w 1935893"/>
                  <a:gd name="TY1" fmla="*/ 140043 h 486033"/>
                  <a:gd name="TX2" fmla="*/ 74140 w 1935893"/>
                  <a:gd name="TY2" fmla="*/ 140043 h 486033"/>
                  <a:gd name="TX3" fmla="*/ 49427 w 1935893"/>
                  <a:gd name="TY3" fmla="*/ 205946 h 486033"/>
                  <a:gd name="TX4" fmla="*/ 131805 w 1935893"/>
                  <a:gd name="TY4" fmla="*/ 214183 h 486033"/>
                  <a:gd name="TX5" fmla="*/ 8238 w 1935893"/>
                  <a:gd name="TY5" fmla="*/ 247135 h 486033"/>
                  <a:gd name="TX6" fmla="*/ 123567 w 1935893"/>
                  <a:gd name="TY6" fmla="*/ 280086 h 486033"/>
                  <a:gd name="TX7" fmla="*/ 49427 w 1935893"/>
                  <a:gd name="TY7" fmla="*/ 313038 h 486033"/>
                  <a:gd name="TX8" fmla="*/ 148281 w 1935893"/>
                  <a:gd name="TY8" fmla="*/ 345989 h 486033"/>
                  <a:gd name="TX9" fmla="*/ 90616 w 1935893"/>
                  <a:gd name="TY9" fmla="*/ 370702 h 486033"/>
                  <a:gd name="TX10" fmla="*/ 57665 w 1935893"/>
                  <a:gd name="TY10" fmla="*/ 411892 h 486033"/>
                  <a:gd name="TX11" fmla="*/ 98854 w 1935893"/>
                  <a:gd name="TY11" fmla="*/ 428367 h 486033"/>
                  <a:gd name="TX12" fmla="*/ 57665 w 1935893"/>
                  <a:gd name="TY12" fmla="*/ 477794 h 486033"/>
                  <a:gd name="TX13" fmla="*/ 1878227 w 1935893"/>
                  <a:gd name="TY13" fmla="*/ 486032 h 486033"/>
                  <a:gd name="TX14" fmla="*/ 1787611 w 1935893"/>
                  <a:gd name="TY14" fmla="*/ 420129 h 486033"/>
                  <a:gd name="TX15" fmla="*/ 1853513 w 1935893"/>
                  <a:gd name="TY15" fmla="*/ 378940 h 486033"/>
                  <a:gd name="TX16" fmla="*/ 1828800 w 1935893"/>
                  <a:gd name="TY16" fmla="*/ 345989 h 486033"/>
                  <a:gd name="TX17" fmla="*/ 1919416 w 1935893"/>
                  <a:gd name="TY17" fmla="*/ 329513 h 486033"/>
                  <a:gd name="TX18" fmla="*/ 1861751 w 1935893"/>
                  <a:gd name="TY18" fmla="*/ 280086 h 486033"/>
                  <a:gd name="TX19" fmla="*/ 1935892 w 1935893"/>
                  <a:gd name="TY19" fmla="*/ 255373 h 486033"/>
                  <a:gd name="TX20" fmla="*/ 1837038 w 1935893"/>
                  <a:gd name="TY20" fmla="*/ 164756 h 486033"/>
                  <a:gd name="TX21" fmla="*/ 1869989 w 1935893"/>
                  <a:gd name="TY21" fmla="*/ 107092 h 486033"/>
                  <a:gd name="TX22" fmla="*/ 1762897 w 1935893"/>
                  <a:gd name="TY22" fmla="*/ 32951 h 486033"/>
                  <a:gd name="TX23" fmla="*/ 1804086 w 1935893"/>
                  <a:gd name="TY23" fmla="*/ 0 h 486033"/>
                  <a:gd name="TX24" fmla="*/ 90616 w 1935893"/>
                  <a:gd name="TY24" fmla="*/ 57665 h 4860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1935893" h="486033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EAC096">
                  <a:alpha val="57697"/>
                </a:srgbClr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815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-635"/>
            <a:ext cx="12192635" cy="1147445"/>
          </a:xfrm>
          <a:prstGeom prst="rect">
            <a:avLst/>
          </a:prstGeom>
          <a:solidFill>
            <a:srgbClr val="00ABBF"/>
          </a:solidFill>
          <a:ln w="0">
            <a:noFill/>
            <a:prstDash/>
          </a:ln>
          <a:effectLst>
            <a:outerShdw dist="38100" dir="5400000" algn="t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200" b="1" i="0" strike="noStrike" cap="none" dirty="0">
                <a:ln w="9525" cap="flat" cmpd="sng">
                  <a:noFill/>
                  <a:prstDash/>
                </a:ln>
                <a:solidFill>
                  <a:srgbClr val="FFFFFF">
                    <a:lumMod val="95000"/>
                  </a:srgbClr>
                </a:solidFill>
                <a:latin typeface="맑은 고딕" charset="0"/>
                <a:ea typeface="맑은 고딕" charset="0"/>
                <a:cs typeface="+mn-cs"/>
              </a:rPr>
              <a:t>제품 사용 방법</a:t>
            </a:r>
          </a:p>
        </p:txBody>
      </p:sp>
      <p:grpSp>
        <p:nvGrpSpPr>
          <p:cNvPr id="110" name="그룹 109"/>
          <p:cNvGrpSpPr/>
          <p:nvPr/>
        </p:nvGrpSpPr>
        <p:grpSpPr>
          <a:xfrm>
            <a:off x="8630256" y="2146264"/>
            <a:ext cx="2708271" cy="3393480"/>
            <a:chOff x="1492250" y="1675130"/>
            <a:chExt cx="2289810" cy="1425575"/>
          </a:xfrm>
        </p:grpSpPr>
        <p:sp>
          <p:nvSpPr>
            <p:cNvPr id="111" name="도형 110"/>
            <p:cNvSpPr>
              <a:spLocks/>
            </p:cNvSpPr>
            <p:nvPr/>
          </p:nvSpPr>
          <p:spPr>
            <a:xfrm>
              <a:off x="1616710" y="1929765"/>
              <a:ext cx="2165350" cy="1170940"/>
            </a:xfrm>
            <a:custGeom>
              <a:avLst/>
              <a:gdLst>
                <a:gd name="TX0" fmla="*/ 0 w 1713471"/>
                <a:gd name="TY0" fmla="*/ 0 h 1935893"/>
                <a:gd name="TX1" fmla="*/ 1696995 w 1713471"/>
                <a:gd name="TY1" fmla="*/ 8238 h 1935893"/>
                <a:gd name="TX2" fmla="*/ 1705233 w 1713471"/>
                <a:gd name="TY2" fmla="*/ 1491049 h 1935893"/>
                <a:gd name="TX3" fmla="*/ 1713470 w 1713471"/>
                <a:gd name="TY3" fmla="*/ 1894703 h 1935893"/>
                <a:gd name="TX4" fmla="*/ 922638 w 1713471"/>
                <a:gd name="TY4" fmla="*/ 1935892 h 1935893"/>
                <a:gd name="TX5" fmla="*/ 32952 w 1713471"/>
                <a:gd name="TY5" fmla="*/ 1927655 h 1935893"/>
                <a:gd name="TX6" fmla="*/ 65903 w 1713471"/>
                <a:gd name="TY6" fmla="*/ 897925 h 1935893"/>
                <a:gd name="TX7" fmla="*/ 0 w 1713471"/>
                <a:gd name="TY7" fmla="*/ 0 h 19358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713471" h="1935893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pattFill prst="dkDn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144145" numCol="1" anchor="b">
              <a:noAutofit/>
            </a:bodyPr>
            <a:lstStyle/>
            <a:p>
              <a:pPr mar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1" i="0" strike="noStrike" cap="none">
                <a:ln w="9525" cap="flat" cmpd="sng">
                  <a:noFill/>
                  <a:prstDash/>
                </a:ln>
                <a:solidFill>
                  <a:srgbClr val="000000">
                    <a:lumMod val="65000"/>
                    <a:lumOff val="35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1492250" y="1675130"/>
              <a:ext cx="2165350" cy="1355090"/>
              <a:chOff x="1492250" y="1675130"/>
              <a:chExt cx="2165350" cy="1355090"/>
            </a:xfrm>
          </p:grpSpPr>
          <p:sp>
            <p:nvSpPr>
              <p:cNvPr id="113" name="도형 112"/>
              <p:cNvSpPr>
                <a:spLocks/>
              </p:cNvSpPr>
              <p:nvPr/>
            </p:nvSpPr>
            <p:spPr>
              <a:xfrm>
                <a:off x="1492250" y="1814830"/>
                <a:ext cx="2165350" cy="1215390"/>
              </a:xfrm>
              <a:custGeom>
                <a:avLst/>
                <a:gdLst>
                  <a:gd name="TX0" fmla="*/ 0 w 1713471"/>
                  <a:gd name="TY0" fmla="*/ 0 h 1935893"/>
                  <a:gd name="TX1" fmla="*/ 1696995 w 1713471"/>
                  <a:gd name="TY1" fmla="*/ 8238 h 1935893"/>
                  <a:gd name="TX2" fmla="*/ 1705233 w 1713471"/>
                  <a:gd name="TY2" fmla="*/ 1491049 h 1935893"/>
                  <a:gd name="TX3" fmla="*/ 1713470 w 1713471"/>
                  <a:gd name="TY3" fmla="*/ 1894703 h 1935893"/>
                  <a:gd name="TX4" fmla="*/ 922638 w 1713471"/>
                  <a:gd name="TY4" fmla="*/ 1935892 h 1935893"/>
                  <a:gd name="TX5" fmla="*/ 32952 w 1713471"/>
                  <a:gd name="TY5" fmla="*/ 1927655 h 1935893"/>
                  <a:gd name="TX6" fmla="*/ 65903 w 1713471"/>
                  <a:gd name="TY6" fmla="*/ 897925 h 1935893"/>
                  <a:gd name="TX7" fmla="*/ 0 w 1713471"/>
                  <a:gd name="TY7" fmla="*/ 0 h 193589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1713471" h="1935893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ko-KR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4. </a:t>
                </a: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센서</a:t>
                </a:r>
                <a:endParaRPr lang="ko-KR" altLang="en-US" b="0" i="0" strike="noStrike" cap="none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</p:txBody>
          </p:sp>
          <p:sp>
            <p:nvSpPr>
              <p:cNvPr id="114" name="도형 113"/>
              <p:cNvSpPr>
                <a:spLocks/>
              </p:cNvSpPr>
              <p:nvPr/>
            </p:nvSpPr>
            <p:spPr>
              <a:xfrm rot="16200000">
                <a:off x="2451735" y="1660525"/>
                <a:ext cx="241300" cy="270510"/>
              </a:xfrm>
              <a:custGeom>
                <a:avLst/>
                <a:gdLst>
                  <a:gd name="TX0" fmla="*/ 90616 w 1935893"/>
                  <a:gd name="TY0" fmla="*/ 57665 h 486033"/>
                  <a:gd name="TX1" fmla="*/ 0 w 1935893"/>
                  <a:gd name="TY1" fmla="*/ 140043 h 486033"/>
                  <a:gd name="TX2" fmla="*/ 74140 w 1935893"/>
                  <a:gd name="TY2" fmla="*/ 140043 h 486033"/>
                  <a:gd name="TX3" fmla="*/ 49427 w 1935893"/>
                  <a:gd name="TY3" fmla="*/ 205946 h 486033"/>
                  <a:gd name="TX4" fmla="*/ 131805 w 1935893"/>
                  <a:gd name="TY4" fmla="*/ 214183 h 486033"/>
                  <a:gd name="TX5" fmla="*/ 8238 w 1935893"/>
                  <a:gd name="TY5" fmla="*/ 247135 h 486033"/>
                  <a:gd name="TX6" fmla="*/ 123567 w 1935893"/>
                  <a:gd name="TY6" fmla="*/ 280086 h 486033"/>
                  <a:gd name="TX7" fmla="*/ 49427 w 1935893"/>
                  <a:gd name="TY7" fmla="*/ 313038 h 486033"/>
                  <a:gd name="TX8" fmla="*/ 148281 w 1935893"/>
                  <a:gd name="TY8" fmla="*/ 345989 h 486033"/>
                  <a:gd name="TX9" fmla="*/ 90616 w 1935893"/>
                  <a:gd name="TY9" fmla="*/ 370702 h 486033"/>
                  <a:gd name="TX10" fmla="*/ 57665 w 1935893"/>
                  <a:gd name="TY10" fmla="*/ 411892 h 486033"/>
                  <a:gd name="TX11" fmla="*/ 98854 w 1935893"/>
                  <a:gd name="TY11" fmla="*/ 428367 h 486033"/>
                  <a:gd name="TX12" fmla="*/ 57665 w 1935893"/>
                  <a:gd name="TY12" fmla="*/ 477794 h 486033"/>
                  <a:gd name="TX13" fmla="*/ 1878227 w 1935893"/>
                  <a:gd name="TY13" fmla="*/ 486032 h 486033"/>
                  <a:gd name="TX14" fmla="*/ 1787611 w 1935893"/>
                  <a:gd name="TY14" fmla="*/ 420129 h 486033"/>
                  <a:gd name="TX15" fmla="*/ 1853513 w 1935893"/>
                  <a:gd name="TY15" fmla="*/ 378940 h 486033"/>
                  <a:gd name="TX16" fmla="*/ 1828800 w 1935893"/>
                  <a:gd name="TY16" fmla="*/ 345989 h 486033"/>
                  <a:gd name="TX17" fmla="*/ 1919416 w 1935893"/>
                  <a:gd name="TY17" fmla="*/ 329513 h 486033"/>
                  <a:gd name="TX18" fmla="*/ 1861751 w 1935893"/>
                  <a:gd name="TY18" fmla="*/ 280086 h 486033"/>
                  <a:gd name="TX19" fmla="*/ 1935892 w 1935893"/>
                  <a:gd name="TY19" fmla="*/ 255373 h 486033"/>
                  <a:gd name="TX20" fmla="*/ 1837038 w 1935893"/>
                  <a:gd name="TY20" fmla="*/ 164756 h 486033"/>
                  <a:gd name="TX21" fmla="*/ 1869989 w 1935893"/>
                  <a:gd name="TY21" fmla="*/ 107092 h 486033"/>
                  <a:gd name="TX22" fmla="*/ 1762897 w 1935893"/>
                  <a:gd name="TY22" fmla="*/ 32951 h 486033"/>
                  <a:gd name="TX23" fmla="*/ 1804086 w 1935893"/>
                  <a:gd name="TY23" fmla="*/ 0 h 486033"/>
                  <a:gd name="TX24" fmla="*/ 90616 w 1935893"/>
                  <a:gd name="TY24" fmla="*/ 57665 h 4860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1935893" h="486033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EAC096">
                  <a:alpha val="57697"/>
                </a:srgbClr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</p:grpSp>
      <p:grpSp>
        <p:nvGrpSpPr>
          <p:cNvPr id="122" name="그룹 121"/>
          <p:cNvGrpSpPr/>
          <p:nvPr/>
        </p:nvGrpSpPr>
        <p:grpSpPr>
          <a:xfrm>
            <a:off x="853472" y="2146264"/>
            <a:ext cx="2763063" cy="3484112"/>
            <a:chOff x="2218689" y="3924935"/>
            <a:chExt cx="2044066" cy="1112520"/>
          </a:xfrm>
        </p:grpSpPr>
        <p:sp>
          <p:nvSpPr>
            <p:cNvPr id="123" name="도형 122"/>
            <p:cNvSpPr>
              <a:spLocks/>
            </p:cNvSpPr>
            <p:nvPr/>
          </p:nvSpPr>
          <p:spPr>
            <a:xfrm>
              <a:off x="2327275" y="4125595"/>
              <a:ext cx="1935480" cy="911860"/>
            </a:xfrm>
            <a:custGeom>
              <a:avLst/>
              <a:gdLst>
                <a:gd name="TX0" fmla="*/ 0 w 1713471"/>
                <a:gd name="TY0" fmla="*/ 0 h 1935893"/>
                <a:gd name="TX1" fmla="*/ 1696995 w 1713471"/>
                <a:gd name="TY1" fmla="*/ 8238 h 1935893"/>
                <a:gd name="TX2" fmla="*/ 1705233 w 1713471"/>
                <a:gd name="TY2" fmla="*/ 1491049 h 1935893"/>
                <a:gd name="TX3" fmla="*/ 1713470 w 1713471"/>
                <a:gd name="TY3" fmla="*/ 1894703 h 1935893"/>
                <a:gd name="TX4" fmla="*/ 922638 w 1713471"/>
                <a:gd name="TY4" fmla="*/ 1935892 h 1935893"/>
                <a:gd name="TX5" fmla="*/ 32952 w 1713471"/>
                <a:gd name="TY5" fmla="*/ 1927655 h 1935893"/>
                <a:gd name="TX6" fmla="*/ 65903 w 1713471"/>
                <a:gd name="TY6" fmla="*/ 897925 h 1935893"/>
                <a:gd name="TX7" fmla="*/ 0 w 1713471"/>
                <a:gd name="TY7" fmla="*/ 0 h 19358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713471" h="1935893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pattFill prst="dkDn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144145" numCol="1" anchor="b">
              <a:noAutofit/>
            </a:bodyPr>
            <a:lstStyle/>
            <a:p>
              <a:pPr mar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1" i="0" strike="noStrike" cap="none">
                <a:ln w="9525" cap="flat" cmpd="sng">
                  <a:noFill/>
                  <a:prstDash/>
                </a:ln>
                <a:solidFill>
                  <a:srgbClr val="000000">
                    <a:lumMod val="65000"/>
                    <a:lumOff val="35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2218689" y="3924935"/>
              <a:ext cx="1935480" cy="1083580"/>
              <a:chOff x="2218689" y="3924935"/>
              <a:chExt cx="1935480" cy="1083580"/>
            </a:xfrm>
          </p:grpSpPr>
          <p:sp>
            <p:nvSpPr>
              <p:cNvPr id="125" name="도형 124"/>
              <p:cNvSpPr>
                <a:spLocks/>
              </p:cNvSpPr>
              <p:nvPr/>
            </p:nvSpPr>
            <p:spPr>
              <a:xfrm>
                <a:off x="2218689" y="4062365"/>
                <a:ext cx="1935480" cy="946150"/>
              </a:xfrm>
              <a:custGeom>
                <a:avLst/>
                <a:gdLst>
                  <a:gd name="TX0" fmla="*/ 0 w 1713471"/>
                  <a:gd name="TY0" fmla="*/ 0 h 1935893"/>
                  <a:gd name="TX1" fmla="*/ 1696995 w 1713471"/>
                  <a:gd name="TY1" fmla="*/ 8238 h 1935893"/>
                  <a:gd name="TX2" fmla="*/ 1705233 w 1713471"/>
                  <a:gd name="TY2" fmla="*/ 1491049 h 1935893"/>
                  <a:gd name="TX3" fmla="*/ 1713470 w 1713471"/>
                  <a:gd name="TY3" fmla="*/ 1894703 h 1935893"/>
                  <a:gd name="TX4" fmla="*/ 922638 w 1713471"/>
                  <a:gd name="TY4" fmla="*/ 1935892 h 1935893"/>
                  <a:gd name="TX5" fmla="*/ 32952 w 1713471"/>
                  <a:gd name="TY5" fmla="*/ 1927655 h 1935893"/>
                  <a:gd name="TX6" fmla="*/ 65903 w 1713471"/>
                  <a:gd name="TY6" fmla="*/ 897925 h 1935893"/>
                  <a:gd name="TX7" fmla="*/ 0 w 1713471"/>
                  <a:gd name="TY7" fmla="*/ 0 h 193589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1713471" h="1935893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ko-KR" sz="1800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3. </a:t>
                </a:r>
                <a:r>
                  <a:rPr lang="ko-KR" altLang="en-US" sz="1800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블루투스 연결 후</a:t>
                </a:r>
                <a:r>
                  <a:rPr lang="en-US" altLang="ko-KR" sz="1800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,</a:t>
                </a: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전원 버튼으로 </a:t>
                </a:r>
                <a:endParaRPr lang="en-US" altLang="ko-KR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sz="1800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조명의 전원을</a:t>
                </a:r>
                <a:endParaRPr lang="en-US" altLang="ko-KR" sz="1800" b="0" i="0" strike="noStrike" cap="none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제어할 수 있습니다</a:t>
                </a:r>
                <a:r>
                  <a:rPr lang="en-US" altLang="ko-KR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.</a:t>
                </a:r>
                <a:endParaRPr lang="en-US" altLang="ko-KR" sz="1800" b="0" i="0" strike="noStrike" cap="none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</p:txBody>
          </p:sp>
          <p:sp>
            <p:nvSpPr>
              <p:cNvPr id="126" name="도형 125"/>
              <p:cNvSpPr>
                <a:spLocks/>
              </p:cNvSpPr>
              <p:nvPr/>
            </p:nvSpPr>
            <p:spPr>
              <a:xfrm rot="16200000">
                <a:off x="3084830" y="3898265"/>
                <a:ext cx="187960" cy="241300"/>
              </a:xfrm>
              <a:custGeom>
                <a:avLst/>
                <a:gdLst>
                  <a:gd name="TX0" fmla="*/ 90616 w 1935893"/>
                  <a:gd name="TY0" fmla="*/ 57665 h 486033"/>
                  <a:gd name="TX1" fmla="*/ 0 w 1935893"/>
                  <a:gd name="TY1" fmla="*/ 140043 h 486033"/>
                  <a:gd name="TX2" fmla="*/ 74140 w 1935893"/>
                  <a:gd name="TY2" fmla="*/ 140043 h 486033"/>
                  <a:gd name="TX3" fmla="*/ 49427 w 1935893"/>
                  <a:gd name="TY3" fmla="*/ 205946 h 486033"/>
                  <a:gd name="TX4" fmla="*/ 131805 w 1935893"/>
                  <a:gd name="TY4" fmla="*/ 214183 h 486033"/>
                  <a:gd name="TX5" fmla="*/ 8238 w 1935893"/>
                  <a:gd name="TY5" fmla="*/ 247135 h 486033"/>
                  <a:gd name="TX6" fmla="*/ 123567 w 1935893"/>
                  <a:gd name="TY6" fmla="*/ 280086 h 486033"/>
                  <a:gd name="TX7" fmla="*/ 49427 w 1935893"/>
                  <a:gd name="TY7" fmla="*/ 313038 h 486033"/>
                  <a:gd name="TX8" fmla="*/ 148281 w 1935893"/>
                  <a:gd name="TY8" fmla="*/ 345989 h 486033"/>
                  <a:gd name="TX9" fmla="*/ 90616 w 1935893"/>
                  <a:gd name="TY9" fmla="*/ 370702 h 486033"/>
                  <a:gd name="TX10" fmla="*/ 57665 w 1935893"/>
                  <a:gd name="TY10" fmla="*/ 411892 h 486033"/>
                  <a:gd name="TX11" fmla="*/ 98854 w 1935893"/>
                  <a:gd name="TY11" fmla="*/ 428367 h 486033"/>
                  <a:gd name="TX12" fmla="*/ 57665 w 1935893"/>
                  <a:gd name="TY12" fmla="*/ 477794 h 486033"/>
                  <a:gd name="TX13" fmla="*/ 1878227 w 1935893"/>
                  <a:gd name="TY13" fmla="*/ 486032 h 486033"/>
                  <a:gd name="TX14" fmla="*/ 1787611 w 1935893"/>
                  <a:gd name="TY14" fmla="*/ 420129 h 486033"/>
                  <a:gd name="TX15" fmla="*/ 1853513 w 1935893"/>
                  <a:gd name="TY15" fmla="*/ 378940 h 486033"/>
                  <a:gd name="TX16" fmla="*/ 1828800 w 1935893"/>
                  <a:gd name="TY16" fmla="*/ 345989 h 486033"/>
                  <a:gd name="TX17" fmla="*/ 1919416 w 1935893"/>
                  <a:gd name="TY17" fmla="*/ 329513 h 486033"/>
                  <a:gd name="TX18" fmla="*/ 1861751 w 1935893"/>
                  <a:gd name="TY18" fmla="*/ 280086 h 486033"/>
                  <a:gd name="TX19" fmla="*/ 1935892 w 1935893"/>
                  <a:gd name="TY19" fmla="*/ 255373 h 486033"/>
                  <a:gd name="TX20" fmla="*/ 1837038 w 1935893"/>
                  <a:gd name="TY20" fmla="*/ 164756 h 486033"/>
                  <a:gd name="TX21" fmla="*/ 1869989 w 1935893"/>
                  <a:gd name="TY21" fmla="*/ 107092 h 486033"/>
                  <a:gd name="TX22" fmla="*/ 1762897 w 1935893"/>
                  <a:gd name="TY22" fmla="*/ 32951 h 486033"/>
                  <a:gd name="TX23" fmla="*/ 1804086 w 1935893"/>
                  <a:gd name="TY23" fmla="*/ 0 h 486033"/>
                  <a:gd name="TX24" fmla="*/ 90616 w 1935893"/>
                  <a:gd name="TY24" fmla="*/ 57665 h 4860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1935893" h="486033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EAC096">
                  <a:alpha val="57697"/>
                </a:srgbClr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568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-635"/>
            <a:ext cx="12192635" cy="1147445"/>
          </a:xfrm>
          <a:prstGeom prst="rect">
            <a:avLst/>
          </a:prstGeom>
          <a:solidFill>
            <a:srgbClr val="00ABBF"/>
          </a:solidFill>
          <a:ln w="0">
            <a:noFill/>
            <a:prstDash/>
          </a:ln>
          <a:effectLst>
            <a:outerShdw dist="38100" dir="5400000" algn="t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200" b="1" i="0" strike="noStrike" cap="none" dirty="0">
                <a:ln w="9525" cap="flat" cmpd="sng">
                  <a:noFill/>
                  <a:prstDash/>
                </a:ln>
                <a:solidFill>
                  <a:srgbClr val="FFFFFF">
                    <a:lumMod val="95000"/>
                  </a:srgbClr>
                </a:solidFill>
                <a:latin typeface="맑은 고딕" charset="0"/>
                <a:ea typeface="맑은 고딕" charset="0"/>
                <a:cs typeface="+mn-cs"/>
              </a:rPr>
              <a:t>제품 사용 방법</a:t>
            </a:r>
          </a:p>
        </p:txBody>
      </p:sp>
      <p:grpSp>
        <p:nvGrpSpPr>
          <p:cNvPr id="110" name="그룹 109"/>
          <p:cNvGrpSpPr/>
          <p:nvPr/>
        </p:nvGrpSpPr>
        <p:grpSpPr>
          <a:xfrm>
            <a:off x="8649335" y="2006600"/>
            <a:ext cx="2917825" cy="4058920"/>
            <a:chOff x="1495425" y="1678305"/>
            <a:chExt cx="2286635" cy="1422400"/>
          </a:xfrm>
        </p:grpSpPr>
        <p:sp>
          <p:nvSpPr>
            <p:cNvPr id="111" name="도형 110"/>
            <p:cNvSpPr>
              <a:spLocks/>
            </p:cNvSpPr>
            <p:nvPr/>
          </p:nvSpPr>
          <p:spPr>
            <a:xfrm>
              <a:off x="1616710" y="1929765"/>
              <a:ext cx="2165350" cy="1170940"/>
            </a:xfrm>
            <a:custGeom>
              <a:avLst/>
              <a:gdLst>
                <a:gd name="TX0" fmla="*/ 0 w 1713471"/>
                <a:gd name="TY0" fmla="*/ 0 h 1935893"/>
                <a:gd name="TX1" fmla="*/ 1696995 w 1713471"/>
                <a:gd name="TY1" fmla="*/ 8238 h 1935893"/>
                <a:gd name="TX2" fmla="*/ 1705233 w 1713471"/>
                <a:gd name="TY2" fmla="*/ 1491049 h 1935893"/>
                <a:gd name="TX3" fmla="*/ 1713470 w 1713471"/>
                <a:gd name="TY3" fmla="*/ 1894703 h 1935893"/>
                <a:gd name="TX4" fmla="*/ 922638 w 1713471"/>
                <a:gd name="TY4" fmla="*/ 1935892 h 1935893"/>
                <a:gd name="TX5" fmla="*/ 32952 w 1713471"/>
                <a:gd name="TY5" fmla="*/ 1927655 h 1935893"/>
                <a:gd name="TX6" fmla="*/ 65903 w 1713471"/>
                <a:gd name="TY6" fmla="*/ 897925 h 1935893"/>
                <a:gd name="TX7" fmla="*/ 0 w 1713471"/>
                <a:gd name="TY7" fmla="*/ 0 h 19358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713471" h="1935893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pattFill prst="dkDn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144145" numCol="1" anchor="b">
              <a:noAutofit/>
            </a:bodyPr>
            <a:lstStyle/>
            <a:p>
              <a:pPr mar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1" i="0" strike="noStrike" cap="none">
                <a:ln w="9525" cap="flat" cmpd="sng">
                  <a:noFill/>
                  <a:prstDash/>
                </a:ln>
                <a:solidFill>
                  <a:srgbClr val="000000">
                    <a:lumMod val="65000"/>
                    <a:lumOff val="35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1495425" y="1678305"/>
              <a:ext cx="2165350" cy="1353820"/>
              <a:chOff x="1495425" y="1678305"/>
              <a:chExt cx="2165350" cy="1353820"/>
            </a:xfrm>
          </p:grpSpPr>
          <p:sp>
            <p:nvSpPr>
              <p:cNvPr id="113" name="도형 112"/>
              <p:cNvSpPr>
                <a:spLocks/>
              </p:cNvSpPr>
              <p:nvPr/>
            </p:nvSpPr>
            <p:spPr>
              <a:xfrm>
                <a:off x="1492250" y="1814830"/>
                <a:ext cx="2165350" cy="1215390"/>
              </a:xfrm>
              <a:custGeom>
                <a:avLst/>
                <a:gdLst>
                  <a:gd name="TX0" fmla="*/ 0 w 1713471"/>
                  <a:gd name="TY0" fmla="*/ 0 h 1935893"/>
                  <a:gd name="TX1" fmla="*/ 1696995 w 1713471"/>
                  <a:gd name="TY1" fmla="*/ 8238 h 1935893"/>
                  <a:gd name="TX2" fmla="*/ 1705233 w 1713471"/>
                  <a:gd name="TY2" fmla="*/ 1491049 h 1935893"/>
                  <a:gd name="TX3" fmla="*/ 1713470 w 1713471"/>
                  <a:gd name="TY3" fmla="*/ 1894703 h 1935893"/>
                  <a:gd name="TX4" fmla="*/ 922638 w 1713471"/>
                  <a:gd name="TY4" fmla="*/ 1935892 h 1935893"/>
                  <a:gd name="TX5" fmla="*/ 32952 w 1713471"/>
                  <a:gd name="TY5" fmla="*/ 1927655 h 1935893"/>
                  <a:gd name="TX6" fmla="*/ 65903 w 1713471"/>
                  <a:gd name="TY6" fmla="*/ 897925 h 1935893"/>
                  <a:gd name="TX7" fmla="*/ 0 w 1713471"/>
                  <a:gd name="TY7" fmla="*/ 0 h 193589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1713471" h="1935893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ko-KR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6. </a:t>
                </a:r>
                <a:r>
                  <a:rPr lang="ko-KR" altLang="en-US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사용자가 </a:t>
                </a:r>
                <a:endParaRPr lang="en-US" altLang="ko-KR" b="0" i="0" strike="noStrike" cap="none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컨디션을 나타내는</a:t>
                </a:r>
                <a:endParaRPr lang="en-US" altLang="ko-KR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표정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이모티콘을</a:t>
                </a: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 </a:t>
                </a:r>
                <a:endParaRPr lang="en-US" altLang="ko-KR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누르게 되면</a:t>
                </a:r>
                <a:endParaRPr lang="en-US" altLang="ko-KR" b="0" i="0" strike="noStrike" cap="none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그 날의 수면 시간</a:t>
                </a:r>
                <a:r>
                  <a:rPr lang="en-US" altLang="ko-KR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, </a:t>
                </a: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컨디션의 </a:t>
                </a: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정보를 </a:t>
                </a:r>
                <a:endParaRPr lang="en-US" altLang="ko-KR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알 수 있습니다</a:t>
                </a:r>
                <a:r>
                  <a:rPr lang="en-US" altLang="ko-KR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.</a:t>
                </a:r>
                <a:endParaRPr lang="ko-KR" altLang="en-US" b="0" i="0" strike="noStrike" cap="none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</p:txBody>
          </p:sp>
          <p:sp>
            <p:nvSpPr>
              <p:cNvPr id="114" name="도형 113"/>
              <p:cNvSpPr>
                <a:spLocks/>
              </p:cNvSpPr>
              <p:nvPr/>
            </p:nvSpPr>
            <p:spPr>
              <a:xfrm rot="16200000">
                <a:off x="2451735" y="1660525"/>
                <a:ext cx="241300" cy="270510"/>
              </a:xfrm>
              <a:custGeom>
                <a:avLst/>
                <a:gdLst>
                  <a:gd name="TX0" fmla="*/ 90616 w 1935893"/>
                  <a:gd name="TY0" fmla="*/ 57665 h 486033"/>
                  <a:gd name="TX1" fmla="*/ 0 w 1935893"/>
                  <a:gd name="TY1" fmla="*/ 140043 h 486033"/>
                  <a:gd name="TX2" fmla="*/ 74140 w 1935893"/>
                  <a:gd name="TY2" fmla="*/ 140043 h 486033"/>
                  <a:gd name="TX3" fmla="*/ 49427 w 1935893"/>
                  <a:gd name="TY3" fmla="*/ 205946 h 486033"/>
                  <a:gd name="TX4" fmla="*/ 131805 w 1935893"/>
                  <a:gd name="TY4" fmla="*/ 214183 h 486033"/>
                  <a:gd name="TX5" fmla="*/ 8238 w 1935893"/>
                  <a:gd name="TY5" fmla="*/ 247135 h 486033"/>
                  <a:gd name="TX6" fmla="*/ 123567 w 1935893"/>
                  <a:gd name="TY6" fmla="*/ 280086 h 486033"/>
                  <a:gd name="TX7" fmla="*/ 49427 w 1935893"/>
                  <a:gd name="TY7" fmla="*/ 313038 h 486033"/>
                  <a:gd name="TX8" fmla="*/ 148281 w 1935893"/>
                  <a:gd name="TY8" fmla="*/ 345989 h 486033"/>
                  <a:gd name="TX9" fmla="*/ 90616 w 1935893"/>
                  <a:gd name="TY9" fmla="*/ 370702 h 486033"/>
                  <a:gd name="TX10" fmla="*/ 57665 w 1935893"/>
                  <a:gd name="TY10" fmla="*/ 411892 h 486033"/>
                  <a:gd name="TX11" fmla="*/ 98854 w 1935893"/>
                  <a:gd name="TY11" fmla="*/ 428367 h 486033"/>
                  <a:gd name="TX12" fmla="*/ 57665 w 1935893"/>
                  <a:gd name="TY12" fmla="*/ 477794 h 486033"/>
                  <a:gd name="TX13" fmla="*/ 1878227 w 1935893"/>
                  <a:gd name="TY13" fmla="*/ 486032 h 486033"/>
                  <a:gd name="TX14" fmla="*/ 1787611 w 1935893"/>
                  <a:gd name="TY14" fmla="*/ 420129 h 486033"/>
                  <a:gd name="TX15" fmla="*/ 1853513 w 1935893"/>
                  <a:gd name="TY15" fmla="*/ 378940 h 486033"/>
                  <a:gd name="TX16" fmla="*/ 1828800 w 1935893"/>
                  <a:gd name="TY16" fmla="*/ 345989 h 486033"/>
                  <a:gd name="TX17" fmla="*/ 1919416 w 1935893"/>
                  <a:gd name="TY17" fmla="*/ 329513 h 486033"/>
                  <a:gd name="TX18" fmla="*/ 1861751 w 1935893"/>
                  <a:gd name="TY18" fmla="*/ 280086 h 486033"/>
                  <a:gd name="TX19" fmla="*/ 1935892 w 1935893"/>
                  <a:gd name="TY19" fmla="*/ 255373 h 486033"/>
                  <a:gd name="TX20" fmla="*/ 1837038 w 1935893"/>
                  <a:gd name="TY20" fmla="*/ 164756 h 486033"/>
                  <a:gd name="TX21" fmla="*/ 1869989 w 1935893"/>
                  <a:gd name="TY21" fmla="*/ 107092 h 486033"/>
                  <a:gd name="TX22" fmla="*/ 1762897 w 1935893"/>
                  <a:gd name="TY22" fmla="*/ 32951 h 486033"/>
                  <a:gd name="TX23" fmla="*/ 1804086 w 1935893"/>
                  <a:gd name="TY23" fmla="*/ 0 h 486033"/>
                  <a:gd name="TX24" fmla="*/ 90616 w 1935893"/>
                  <a:gd name="TY24" fmla="*/ 57665 h 4860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1935893" h="486033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EAC096">
                  <a:alpha val="57697"/>
                </a:srgbClr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</p:grpSp>
      <p:grpSp>
        <p:nvGrpSpPr>
          <p:cNvPr id="122" name="그룹 121"/>
          <p:cNvGrpSpPr/>
          <p:nvPr/>
        </p:nvGrpSpPr>
        <p:grpSpPr>
          <a:xfrm>
            <a:off x="541522" y="2223134"/>
            <a:ext cx="2908628" cy="3468201"/>
            <a:chOff x="2218690" y="3930015"/>
            <a:chExt cx="2044065" cy="1107440"/>
          </a:xfrm>
        </p:grpSpPr>
        <p:sp>
          <p:nvSpPr>
            <p:cNvPr id="123" name="도형 122"/>
            <p:cNvSpPr>
              <a:spLocks/>
            </p:cNvSpPr>
            <p:nvPr/>
          </p:nvSpPr>
          <p:spPr>
            <a:xfrm>
              <a:off x="2327275" y="4125595"/>
              <a:ext cx="1935480" cy="911860"/>
            </a:xfrm>
            <a:custGeom>
              <a:avLst/>
              <a:gdLst>
                <a:gd name="TX0" fmla="*/ 0 w 1713471"/>
                <a:gd name="TY0" fmla="*/ 0 h 1935893"/>
                <a:gd name="TX1" fmla="*/ 1696995 w 1713471"/>
                <a:gd name="TY1" fmla="*/ 8238 h 1935893"/>
                <a:gd name="TX2" fmla="*/ 1705233 w 1713471"/>
                <a:gd name="TY2" fmla="*/ 1491049 h 1935893"/>
                <a:gd name="TX3" fmla="*/ 1713470 w 1713471"/>
                <a:gd name="TY3" fmla="*/ 1894703 h 1935893"/>
                <a:gd name="TX4" fmla="*/ 922638 w 1713471"/>
                <a:gd name="TY4" fmla="*/ 1935892 h 1935893"/>
                <a:gd name="TX5" fmla="*/ 32952 w 1713471"/>
                <a:gd name="TY5" fmla="*/ 1927655 h 1935893"/>
                <a:gd name="TX6" fmla="*/ 65903 w 1713471"/>
                <a:gd name="TY6" fmla="*/ 897925 h 1935893"/>
                <a:gd name="TX7" fmla="*/ 0 w 1713471"/>
                <a:gd name="TY7" fmla="*/ 0 h 19358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713471" h="1935893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pattFill prst="dkDn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144145" numCol="1" anchor="b">
              <a:noAutofit/>
            </a:bodyPr>
            <a:lstStyle/>
            <a:p>
              <a:pPr mar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1" i="0" strike="noStrike" cap="none">
                <a:ln w="9525" cap="flat" cmpd="sng">
                  <a:noFill/>
                  <a:prstDash/>
                </a:ln>
                <a:solidFill>
                  <a:srgbClr val="000000">
                    <a:lumMod val="65000"/>
                    <a:lumOff val="35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2218690" y="3930015"/>
              <a:ext cx="1935480" cy="1054100"/>
              <a:chOff x="2218690" y="3930015"/>
              <a:chExt cx="1935480" cy="1054100"/>
            </a:xfrm>
          </p:grpSpPr>
          <p:sp>
            <p:nvSpPr>
              <p:cNvPr id="125" name="도형 124"/>
              <p:cNvSpPr>
                <a:spLocks/>
              </p:cNvSpPr>
              <p:nvPr/>
            </p:nvSpPr>
            <p:spPr>
              <a:xfrm>
                <a:off x="2214245" y="4034790"/>
                <a:ext cx="1935480" cy="946150"/>
              </a:xfrm>
              <a:custGeom>
                <a:avLst/>
                <a:gdLst>
                  <a:gd name="TX0" fmla="*/ 0 w 1713471"/>
                  <a:gd name="TY0" fmla="*/ 0 h 1935893"/>
                  <a:gd name="TX1" fmla="*/ 1696995 w 1713471"/>
                  <a:gd name="TY1" fmla="*/ 8238 h 1935893"/>
                  <a:gd name="TX2" fmla="*/ 1705233 w 1713471"/>
                  <a:gd name="TY2" fmla="*/ 1491049 h 1935893"/>
                  <a:gd name="TX3" fmla="*/ 1713470 w 1713471"/>
                  <a:gd name="TY3" fmla="*/ 1894703 h 1935893"/>
                  <a:gd name="TX4" fmla="*/ 922638 w 1713471"/>
                  <a:gd name="TY4" fmla="*/ 1935892 h 1935893"/>
                  <a:gd name="TX5" fmla="*/ 32952 w 1713471"/>
                  <a:gd name="TY5" fmla="*/ 1927655 h 1935893"/>
                  <a:gd name="TX6" fmla="*/ 65903 w 1713471"/>
                  <a:gd name="TY6" fmla="*/ 897925 h 1935893"/>
                  <a:gd name="TX7" fmla="*/ 0 w 1713471"/>
                  <a:gd name="TY7" fmla="*/ 0 h 193589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1713471" h="1935893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ko-KR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5</a:t>
                </a:r>
                <a:r>
                  <a:rPr lang="en-US" altLang="ko-KR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캘</a:t>
                </a:r>
                <a:r>
                  <a:rPr lang="ko-KR" altLang="en-US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린더를 통해서 </a:t>
                </a:r>
                <a:endParaRPr lang="en-US" altLang="ko-KR" b="0" i="0" strike="noStrike" cap="none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사용자의 수면 컨디션을</a:t>
                </a:r>
                <a:endParaRPr lang="en-US" altLang="ko-KR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한 눈에 파악할 수 </a:t>
                </a:r>
                <a:endParaRPr lang="en-US" altLang="ko-KR" dirty="0">
                  <a:solidFill>
                    <a:schemeClr val="tx1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ko-KR" altLang="en-US" b="0" i="0" strike="noStrike" cap="none" dirty="0">
                    <a:solidFill>
                      <a:schemeClr val="tx1"/>
                    </a:solidFill>
                    <a:latin typeface="서울남산체 B" charset="0"/>
                    <a:ea typeface="서울남산체 B" charset="0"/>
                  </a:rPr>
                  <a:t>있습니다</a:t>
                </a:r>
              </a:p>
            </p:txBody>
          </p:sp>
          <p:sp>
            <p:nvSpPr>
              <p:cNvPr id="126" name="도형 125"/>
              <p:cNvSpPr>
                <a:spLocks/>
              </p:cNvSpPr>
              <p:nvPr/>
            </p:nvSpPr>
            <p:spPr>
              <a:xfrm rot="16200000">
                <a:off x="3084830" y="3898265"/>
                <a:ext cx="187960" cy="241300"/>
              </a:xfrm>
              <a:custGeom>
                <a:avLst/>
                <a:gdLst>
                  <a:gd name="TX0" fmla="*/ 90616 w 1935893"/>
                  <a:gd name="TY0" fmla="*/ 57665 h 486033"/>
                  <a:gd name="TX1" fmla="*/ 0 w 1935893"/>
                  <a:gd name="TY1" fmla="*/ 140043 h 486033"/>
                  <a:gd name="TX2" fmla="*/ 74140 w 1935893"/>
                  <a:gd name="TY2" fmla="*/ 140043 h 486033"/>
                  <a:gd name="TX3" fmla="*/ 49427 w 1935893"/>
                  <a:gd name="TY3" fmla="*/ 205946 h 486033"/>
                  <a:gd name="TX4" fmla="*/ 131805 w 1935893"/>
                  <a:gd name="TY4" fmla="*/ 214183 h 486033"/>
                  <a:gd name="TX5" fmla="*/ 8238 w 1935893"/>
                  <a:gd name="TY5" fmla="*/ 247135 h 486033"/>
                  <a:gd name="TX6" fmla="*/ 123567 w 1935893"/>
                  <a:gd name="TY6" fmla="*/ 280086 h 486033"/>
                  <a:gd name="TX7" fmla="*/ 49427 w 1935893"/>
                  <a:gd name="TY7" fmla="*/ 313038 h 486033"/>
                  <a:gd name="TX8" fmla="*/ 148281 w 1935893"/>
                  <a:gd name="TY8" fmla="*/ 345989 h 486033"/>
                  <a:gd name="TX9" fmla="*/ 90616 w 1935893"/>
                  <a:gd name="TY9" fmla="*/ 370702 h 486033"/>
                  <a:gd name="TX10" fmla="*/ 57665 w 1935893"/>
                  <a:gd name="TY10" fmla="*/ 411892 h 486033"/>
                  <a:gd name="TX11" fmla="*/ 98854 w 1935893"/>
                  <a:gd name="TY11" fmla="*/ 428367 h 486033"/>
                  <a:gd name="TX12" fmla="*/ 57665 w 1935893"/>
                  <a:gd name="TY12" fmla="*/ 477794 h 486033"/>
                  <a:gd name="TX13" fmla="*/ 1878227 w 1935893"/>
                  <a:gd name="TY13" fmla="*/ 486032 h 486033"/>
                  <a:gd name="TX14" fmla="*/ 1787611 w 1935893"/>
                  <a:gd name="TY14" fmla="*/ 420129 h 486033"/>
                  <a:gd name="TX15" fmla="*/ 1853513 w 1935893"/>
                  <a:gd name="TY15" fmla="*/ 378940 h 486033"/>
                  <a:gd name="TX16" fmla="*/ 1828800 w 1935893"/>
                  <a:gd name="TY16" fmla="*/ 345989 h 486033"/>
                  <a:gd name="TX17" fmla="*/ 1919416 w 1935893"/>
                  <a:gd name="TY17" fmla="*/ 329513 h 486033"/>
                  <a:gd name="TX18" fmla="*/ 1861751 w 1935893"/>
                  <a:gd name="TY18" fmla="*/ 280086 h 486033"/>
                  <a:gd name="TX19" fmla="*/ 1935892 w 1935893"/>
                  <a:gd name="TY19" fmla="*/ 255373 h 486033"/>
                  <a:gd name="TX20" fmla="*/ 1837038 w 1935893"/>
                  <a:gd name="TY20" fmla="*/ 164756 h 486033"/>
                  <a:gd name="TX21" fmla="*/ 1869989 w 1935893"/>
                  <a:gd name="TY21" fmla="*/ 107092 h 486033"/>
                  <a:gd name="TX22" fmla="*/ 1762897 w 1935893"/>
                  <a:gd name="TY22" fmla="*/ 32951 h 486033"/>
                  <a:gd name="TX23" fmla="*/ 1804086 w 1935893"/>
                  <a:gd name="TY23" fmla="*/ 0 h 486033"/>
                  <a:gd name="TX24" fmla="*/ 90616 w 1935893"/>
                  <a:gd name="TY24" fmla="*/ 57665 h 4860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</a:cxnLst>
                <a:rect l="l" t="t" r="r" b="b"/>
                <a:pathLst>
                  <a:path w="1935893" h="486033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EAC096">
                  <a:alpha val="57697"/>
                </a:srgbClr>
              </a:solidFill>
              <a:ln w="1905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6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12859" y="1406962"/>
            <a:ext cx="10166281" cy="4612639"/>
            <a:chOff x="594610" y="1074057"/>
            <a:chExt cx="11126151" cy="54283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3F3798-6101-43D1-BF61-E8F4C1AC7039}"/>
                </a:ext>
              </a:extLst>
            </p:cNvPr>
            <p:cNvSpPr/>
            <p:nvPr/>
          </p:nvSpPr>
          <p:spPr>
            <a:xfrm>
              <a:off x="717981" y="1204685"/>
              <a:ext cx="11002780" cy="5297714"/>
            </a:xfrm>
            <a:prstGeom prst="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91F0A6-3EED-4831-8EED-94AE3B29294B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1C4801-7227-4EBE-B24B-2AD1D59034C9}"/>
              </a:ext>
            </a:extLst>
          </p:cNvPr>
          <p:cNvSpPr/>
          <p:nvPr/>
        </p:nvSpPr>
        <p:spPr>
          <a:xfrm>
            <a:off x="1012859" y="430274"/>
            <a:ext cx="2529590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>
                <a:solidFill>
                  <a:srgbClr val="00ABBF"/>
                </a:solidFill>
              </a:rPr>
              <a:t>구현 결과</a:t>
            </a:r>
            <a:endParaRPr lang="ko-KR" altLang="en-US" sz="5400" kern="0" dirty="0">
              <a:solidFill>
                <a:srgbClr val="00AB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90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12859" y="1406962"/>
            <a:ext cx="10166281" cy="4612639"/>
            <a:chOff x="594610" y="1074057"/>
            <a:chExt cx="11126151" cy="54283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3F3798-6101-43D1-BF61-E8F4C1AC7039}"/>
                </a:ext>
              </a:extLst>
            </p:cNvPr>
            <p:cNvSpPr/>
            <p:nvPr/>
          </p:nvSpPr>
          <p:spPr>
            <a:xfrm>
              <a:off x="717981" y="1204685"/>
              <a:ext cx="11002780" cy="5297714"/>
            </a:xfrm>
            <a:prstGeom prst="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91F0A6-3EED-4831-8EED-94AE3B29294B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1C4801-7227-4EBE-B24B-2AD1D59034C9}"/>
              </a:ext>
            </a:extLst>
          </p:cNvPr>
          <p:cNvSpPr/>
          <p:nvPr/>
        </p:nvSpPr>
        <p:spPr>
          <a:xfrm>
            <a:off x="1012859" y="430274"/>
            <a:ext cx="2529590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>
                <a:solidFill>
                  <a:srgbClr val="00ABBF"/>
                </a:solidFill>
              </a:rPr>
              <a:t>구현 결과</a:t>
            </a:r>
            <a:endParaRPr lang="ko-KR" altLang="en-US" sz="5400" kern="0" dirty="0">
              <a:solidFill>
                <a:srgbClr val="00AB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97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146629"/>
          </a:xfrm>
          <a:prstGeom prst="rect">
            <a:avLst/>
          </a:prstGeom>
          <a:solidFill>
            <a:srgbClr val="00ABBF"/>
          </a:solidFill>
          <a:ln w="22225">
            <a:noFill/>
          </a:ln>
          <a:effectLst>
            <a:outerShdw dist="38100" dir="5400000" algn="t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시연 영상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3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A1C4801-7227-4EBE-B24B-2AD1D59034C9}"/>
              </a:ext>
            </a:extLst>
          </p:cNvPr>
          <p:cNvSpPr/>
          <p:nvPr/>
        </p:nvSpPr>
        <p:spPr>
          <a:xfrm>
            <a:off x="3336920" y="895200"/>
            <a:ext cx="5518159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>
                <a:solidFill>
                  <a:srgbClr val="00ABBF"/>
                </a:solidFill>
              </a:rPr>
              <a:t>기대효과</a:t>
            </a:r>
            <a:endParaRPr lang="ko-KR" altLang="en-US" sz="6000" kern="0" dirty="0">
              <a:solidFill>
                <a:srgbClr val="00ABBF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7DB13D-3AE0-488E-B24C-6BAD8492F9B4}"/>
              </a:ext>
            </a:extLst>
          </p:cNvPr>
          <p:cNvGrpSpPr/>
          <p:nvPr/>
        </p:nvGrpSpPr>
        <p:grpSpPr>
          <a:xfrm>
            <a:off x="1470093" y="2179530"/>
            <a:ext cx="9403080" cy="1438313"/>
            <a:chOff x="594610" y="1074055"/>
            <a:chExt cx="11182673" cy="5675299"/>
          </a:xfrm>
        </p:grpSpPr>
        <p:sp>
          <p:nvSpPr>
            <p:cNvPr id="7" name="직사각형 5">
              <a:extLst>
                <a:ext uri="{FF2B5EF4-FFF2-40B4-BE49-F238E27FC236}">
                  <a16:creationId xmlns:a16="http://schemas.microsoft.com/office/drawing/2014/main" id="{9A6C6ECF-9FAC-43A7-91A1-AE5A5061EBD9}"/>
                </a:ext>
              </a:extLst>
            </p:cNvPr>
            <p:cNvSpPr/>
            <p:nvPr/>
          </p:nvSpPr>
          <p:spPr>
            <a:xfrm>
              <a:off x="594610" y="1074055"/>
              <a:ext cx="11182673" cy="5675299"/>
            </a:xfrm>
            <a:prstGeom prst="roundRect">
              <a:avLst>
                <a:gd name="adj" fmla="val 7426"/>
              </a:avLst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4">
              <a:extLst>
                <a:ext uri="{FF2B5EF4-FFF2-40B4-BE49-F238E27FC236}">
                  <a16:creationId xmlns:a16="http://schemas.microsoft.com/office/drawing/2014/main" id="{1E0C56B4-A98F-4320-8E23-E8F21D2974C6}"/>
                </a:ext>
              </a:extLst>
            </p:cNvPr>
            <p:cNvSpPr/>
            <p:nvPr/>
          </p:nvSpPr>
          <p:spPr>
            <a:xfrm>
              <a:off x="594610" y="1074055"/>
              <a:ext cx="11002779" cy="5549027"/>
            </a:xfrm>
            <a:prstGeom prst="roundRect">
              <a:avLst>
                <a:gd name="adj" fmla="val 6600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수면 도중 사용자의 움직임 여부를 수집하여 쾌적한 기상을 도울 수 있다</a:t>
              </a: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 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8B5F1B-6AC2-4288-A6BC-5DDCC9CBB421}"/>
              </a:ext>
            </a:extLst>
          </p:cNvPr>
          <p:cNvGrpSpPr/>
          <p:nvPr/>
        </p:nvGrpSpPr>
        <p:grpSpPr>
          <a:xfrm>
            <a:off x="1470093" y="4077904"/>
            <a:ext cx="9403080" cy="1438313"/>
            <a:chOff x="594610" y="1074055"/>
            <a:chExt cx="11182673" cy="5675299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50DD1478-F473-46E4-86A5-788310E1E258}"/>
                </a:ext>
              </a:extLst>
            </p:cNvPr>
            <p:cNvSpPr/>
            <p:nvPr/>
          </p:nvSpPr>
          <p:spPr>
            <a:xfrm>
              <a:off x="594610" y="1074055"/>
              <a:ext cx="11182673" cy="5675299"/>
            </a:xfrm>
            <a:prstGeom prst="roundRect">
              <a:avLst>
                <a:gd name="adj" fmla="val 7426"/>
              </a:avLst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B5B2377E-DC9F-42C8-8C5C-F2A77D604B7E}"/>
                </a:ext>
              </a:extLst>
            </p:cNvPr>
            <p:cNvSpPr/>
            <p:nvPr/>
          </p:nvSpPr>
          <p:spPr>
            <a:xfrm>
              <a:off x="594610" y="1074055"/>
              <a:ext cx="11002779" cy="5549027"/>
            </a:xfrm>
            <a:prstGeom prst="roundRect">
              <a:avLst>
                <a:gd name="adj" fmla="val 6600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수면의 질 향상 효과와 현대인의 수면 장애를 개선하는데 발돋움이 될 수 있다</a:t>
              </a: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FD9A4B2-B68A-4611-8189-3813D942AD8A}"/>
              </a:ext>
            </a:extLst>
          </p:cNvPr>
          <p:cNvGrpSpPr/>
          <p:nvPr/>
        </p:nvGrpSpPr>
        <p:grpSpPr>
          <a:xfrm>
            <a:off x="5583820" y="3495332"/>
            <a:ext cx="1372565" cy="582572"/>
            <a:chOff x="5850038" y="3495333"/>
            <a:chExt cx="475526" cy="478118"/>
          </a:xfrm>
        </p:grpSpPr>
        <p:sp>
          <p:nvSpPr>
            <p:cNvPr id="13" name="아래쪽 화살표[D] 10">
              <a:extLst>
                <a:ext uri="{FF2B5EF4-FFF2-40B4-BE49-F238E27FC236}">
                  <a16:creationId xmlns:a16="http://schemas.microsoft.com/office/drawing/2014/main" id="{1169CD7A-38D7-4AF6-A5B3-21F6EB541920}"/>
                </a:ext>
              </a:extLst>
            </p:cNvPr>
            <p:cNvSpPr/>
            <p:nvPr/>
          </p:nvSpPr>
          <p:spPr>
            <a:xfrm>
              <a:off x="5902123" y="3495333"/>
              <a:ext cx="423441" cy="478118"/>
            </a:xfrm>
            <a:prstGeom prst="downArrow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아래쪽 화살표[D] 2">
              <a:extLst>
                <a:ext uri="{FF2B5EF4-FFF2-40B4-BE49-F238E27FC236}">
                  <a16:creationId xmlns:a16="http://schemas.microsoft.com/office/drawing/2014/main" id="{4013F79A-5F41-40B4-B3E6-ABF0B4EC99B1}"/>
                </a:ext>
              </a:extLst>
            </p:cNvPr>
            <p:cNvSpPr/>
            <p:nvPr/>
          </p:nvSpPr>
          <p:spPr>
            <a:xfrm>
              <a:off x="5850038" y="3495333"/>
              <a:ext cx="423441" cy="478118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047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88753" y="5981335"/>
            <a:ext cx="73024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동국대학교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짱캡팀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최종발표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2647182" y="2082029"/>
            <a:ext cx="2476464" cy="2476464"/>
          </a:xfrm>
          <a:prstGeom prst="ellipse">
            <a:avLst/>
          </a:prstGeom>
          <a:solidFill>
            <a:srgbClr val="90D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56334" y="2082029"/>
            <a:ext cx="2476464" cy="2476464"/>
          </a:xfrm>
          <a:prstGeom prst="ellipse">
            <a:avLst/>
          </a:prstGeom>
          <a:solidFill>
            <a:srgbClr val="FFD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701758" y="2082029"/>
            <a:ext cx="2476464" cy="2476464"/>
          </a:xfrm>
          <a:prstGeom prst="ellipse">
            <a:avLst/>
          </a:prstGeom>
          <a:solidFill>
            <a:srgbClr val="F0E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51928" y="2710835"/>
            <a:ext cx="4236842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감사합니다</a:t>
            </a:r>
            <a:endParaRPr lang="ko-KR" altLang="en-US" sz="4000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3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052918" cy="926787"/>
          </a:xfrm>
          <a:prstGeom prst="rect">
            <a:avLst/>
          </a:prstGeom>
          <a:solidFill>
            <a:srgbClr val="00ABBF"/>
          </a:solidFill>
          <a:ln w="22225">
            <a:noFill/>
          </a:ln>
          <a:effectLst>
            <a:outerShdw dist="38100" algn="t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</a:rPr>
              <a:t>Better Sleep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499713" y="4752137"/>
            <a:ext cx="1719871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B4541"/>
                </a:solidFill>
              </a:rPr>
              <a:t>팀원</a:t>
            </a:r>
            <a:endParaRPr lang="en-US" altLang="ko-KR" sz="10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B4541"/>
                </a:solidFill>
              </a:rPr>
              <a:t>기획 및 디자인 설계</a:t>
            </a:r>
            <a:endParaRPr lang="en-US" altLang="ko-KR" sz="10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4B4541"/>
                </a:solidFill>
              </a:rPr>
              <a:t>, </a:t>
            </a:r>
            <a:r>
              <a:rPr lang="ko-KR" altLang="en-US" sz="1000">
                <a:solidFill>
                  <a:srgbClr val="4B4541"/>
                </a:solidFill>
              </a:rPr>
              <a:t>캘린더 구현</a:t>
            </a:r>
            <a:endParaRPr lang="en-US" altLang="ko-KR" sz="1000" dirty="0">
              <a:solidFill>
                <a:srgbClr val="4B454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335398" y="4720605"/>
            <a:ext cx="1748405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B4541"/>
                </a:solidFill>
              </a:rPr>
              <a:t>팀원</a:t>
            </a:r>
            <a:endParaRPr lang="en-US" altLang="ko-KR" sz="10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B4541"/>
                </a:solidFill>
              </a:rPr>
              <a:t>기획 및 디자인 설계</a:t>
            </a:r>
            <a:endParaRPr lang="en-US" altLang="ko-KR" sz="10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4B4541"/>
                </a:solidFill>
              </a:rPr>
              <a:t>, </a:t>
            </a:r>
            <a:r>
              <a:rPr lang="ko-KR" altLang="en-US" sz="1000" dirty="0">
                <a:solidFill>
                  <a:srgbClr val="4B4541"/>
                </a:solidFill>
              </a:rPr>
              <a:t>알람 구현</a:t>
            </a:r>
            <a:endParaRPr lang="en-US" altLang="ko-KR" sz="1000" dirty="0">
              <a:solidFill>
                <a:srgbClr val="4B454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831410" y="4364089"/>
            <a:ext cx="1077022" cy="317892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권지형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71090" y="4402713"/>
            <a:ext cx="1077022" cy="317892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강성희</a:t>
            </a:r>
          </a:p>
        </p:txBody>
      </p:sp>
      <p:cxnSp>
        <p:nvCxnSpPr>
          <p:cNvPr id="51" name="직선 연결선 50"/>
          <p:cNvCxnSpPr>
            <a:cxnSpLocks/>
          </p:cNvCxnSpPr>
          <p:nvPr/>
        </p:nvCxnSpPr>
        <p:spPr>
          <a:xfrm>
            <a:off x="2052918" y="3429000"/>
            <a:ext cx="850750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cxnSpLocks/>
          </p:cNvCxnSpPr>
          <p:nvPr/>
        </p:nvCxnSpPr>
        <p:spPr>
          <a:xfrm>
            <a:off x="6246494" y="974301"/>
            <a:ext cx="0" cy="49569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EB40FB-A0A7-459F-AAE2-44949FA0ACCB}"/>
              </a:ext>
            </a:extLst>
          </p:cNvPr>
          <p:cNvSpPr/>
          <p:nvPr/>
        </p:nvSpPr>
        <p:spPr>
          <a:xfrm>
            <a:off x="-31532" y="749624"/>
            <a:ext cx="2249316" cy="476657"/>
          </a:xfrm>
          <a:prstGeom prst="rect">
            <a:avLst/>
          </a:prstGeom>
          <a:solidFill>
            <a:srgbClr val="00ABBF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TEAM _ </a:t>
            </a:r>
            <a:r>
              <a:rPr lang="ko-KR" altLang="en-US" b="1" dirty="0" err="1">
                <a:solidFill>
                  <a:prstClr val="white"/>
                </a:solidFill>
              </a:rPr>
              <a:t>짱캡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92235A-B7C1-45A8-8455-E2143FD8C168}"/>
              </a:ext>
            </a:extLst>
          </p:cNvPr>
          <p:cNvSpPr/>
          <p:nvPr/>
        </p:nvSpPr>
        <p:spPr>
          <a:xfrm>
            <a:off x="8266521" y="2027973"/>
            <a:ext cx="1748405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B4541"/>
                </a:solidFill>
              </a:rPr>
              <a:t>팀원</a:t>
            </a:r>
            <a:endParaRPr lang="en-US" altLang="ko-KR" sz="10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4B4541"/>
                </a:solidFill>
              </a:rPr>
              <a:t>아두이노</a:t>
            </a:r>
            <a:r>
              <a:rPr lang="ko-KR" altLang="en-US" sz="1000" dirty="0">
                <a:solidFill>
                  <a:srgbClr val="4B4541"/>
                </a:solidFill>
              </a:rPr>
              <a:t> 회로 설계</a:t>
            </a:r>
            <a:endParaRPr lang="en-US" altLang="ko-KR" sz="10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4B4541"/>
                </a:solidFill>
              </a:rPr>
              <a:t>, </a:t>
            </a:r>
            <a:r>
              <a:rPr lang="ko-KR" altLang="en-US" sz="1000" dirty="0">
                <a:solidFill>
                  <a:srgbClr val="4B4541"/>
                </a:solidFill>
              </a:rPr>
              <a:t>센서 구현</a:t>
            </a:r>
            <a:endParaRPr lang="en-US" altLang="ko-KR" sz="1000" dirty="0">
              <a:solidFill>
                <a:srgbClr val="4B4541"/>
              </a:solidFill>
            </a:endParaRPr>
          </a:p>
        </p:txBody>
      </p:sp>
      <p:sp>
        <p:nvSpPr>
          <p:cNvPr id="33" name="모서리가 둥근 직사각형 48">
            <a:extLst>
              <a:ext uri="{FF2B5EF4-FFF2-40B4-BE49-F238E27FC236}">
                <a16:creationId xmlns:a16="http://schemas.microsoft.com/office/drawing/2014/main" id="{3DB761E4-8861-431A-9900-1EB993FC019A}"/>
              </a:ext>
            </a:extLst>
          </p:cNvPr>
          <p:cNvSpPr/>
          <p:nvPr/>
        </p:nvSpPr>
        <p:spPr>
          <a:xfrm>
            <a:off x="8602213" y="1653648"/>
            <a:ext cx="1077022" cy="317892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이시은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8C70B8-2358-42CC-983E-37878C55C7B3}"/>
              </a:ext>
            </a:extLst>
          </p:cNvPr>
          <p:cNvSpPr/>
          <p:nvPr/>
        </p:nvSpPr>
        <p:spPr>
          <a:xfrm>
            <a:off x="4509986" y="2027973"/>
            <a:ext cx="1719871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B4541"/>
                </a:solidFill>
              </a:rPr>
              <a:t>팀장</a:t>
            </a:r>
            <a:endParaRPr lang="en-US" altLang="ko-KR" sz="10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B4541"/>
                </a:solidFill>
              </a:rPr>
              <a:t>블루투스</a:t>
            </a:r>
            <a:r>
              <a:rPr lang="en-US" altLang="ko-KR" sz="1000" dirty="0">
                <a:solidFill>
                  <a:srgbClr val="4B4541"/>
                </a:solidFill>
              </a:rPr>
              <a:t>, </a:t>
            </a:r>
            <a:r>
              <a:rPr lang="ko-KR" altLang="en-US" sz="1000" dirty="0">
                <a:solidFill>
                  <a:srgbClr val="4B4541"/>
                </a:solidFill>
              </a:rPr>
              <a:t>센서 구현</a:t>
            </a:r>
            <a:endParaRPr lang="en-US" altLang="ko-KR" sz="10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4B4541"/>
                </a:solidFill>
              </a:rPr>
              <a:t>,</a:t>
            </a:r>
            <a:r>
              <a:rPr lang="ko-KR" altLang="en-US" sz="1000" dirty="0">
                <a:solidFill>
                  <a:srgbClr val="4B4541"/>
                </a:solidFill>
              </a:rPr>
              <a:t>진행상황 총괄</a:t>
            </a:r>
            <a:endParaRPr lang="en-US" altLang="ko-KR" sz="1000" dirty="0">
              <a:solidFill>
                <a:srgbClr val="4B4541"/>
              </a:solidFill>
            </a:endParaRPr>
          </a:p>
        </p:txBody>
      </p:sp>
      <p:sp>
        <p:nvSpPr>
          <p:cNvPr id="38" name="모서리가 둥근 직사각형 47">
            <a:extLst>
              <a:ext uri="{FF2B5EF4-FFF2-40B4-BE49-F238E27FC236}">
                <a16:creationId xmlns:a16="http://schemas.microsoft.com/office/drawing/2014/main" id="{B2EFB9A1-DD4F-4EA8-89BD-AB172BD8F2A7}"/>
              </a:ext>
            </a:extLst>
          </p:cNvPr>
          <p:cNvSpPr/>
          <p:nvPr/>
        </p:nvSpPr>
        <p:spPr>
          <a:xfrm>
            <a:off x="4831410" y="1653648"/>
            <a:ext cx="1077022" cy="317892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이은영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81D074-8AEC-4ACF-8F3E-4AE40803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11" y="1139146"/>
            <a:ext cx="1969104" cy="2062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1B3AEB-272B-4ADA-812D-5C031E4FC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51" b="5372"/>
          <a:stretch/>
        </p:blipFill>
        <p:spPr>
          <a:xfrm>
            <a:off x="2579234" y="3671879"/>
            <a:ext cx="1945681" cy="2133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72F5E4-BB53-4D00-98B2-09EFBECB1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70"/>
          <a:stretch/>
        </p:blipFill>
        <p:spPr>
          <a:xfrm>
            <a:off x="6479091" y="1139146"/>
            <a:ext cx="1890526" cy="20658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5C39A1-A013-4E94-96B3-CAFB1175C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77" y="3731685"/>
            <a:ext cx="1892940" cy="18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8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146629"/>
          </a:xfrm>
          <a:prstGeom prst="rect">
            <a:avLst/>
          </a:prstGeom>
          <a:solidFill>
            <a:srgbClr val="00ABBF"/>
          </a:solidFill>
          <a:ln w="22225">
            <a:noFill/>
          </a:ln>
          <a:effectLst>
            <a:outerShdw dist="38100" dir="5400000" algn="t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수면 부족의 원인 조사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480513" y="1976389"/>
            <a:ext cx="2783632" cy="4248769"/>
            <a:chOff x="1412660" y="2353355"/>
            <a:chExt cx="1929355" cy="294485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4EF661-49CB-485B-82E1-3D6A3D603BB6}"/>
                </a:ext>
              </a:extLst>
            </p:cNvPr>
            <p:cNvGrpSpPr/>
            <p:nvPr/>
          </p:nvGrpSpPr>
          <p:grpSpPr>
            <a:xfrm>
              <a:off x="1412660" y="2353355"/>
              <a:ext cx="1929355" cy="2944852"/>
              <a:chOff x="1743389" y="1904476"/>
              <a:chExt cx="1929355" cy="2944852"/>
            </a:xfrm>
          </p:grpSpPr>
          <p:sp>
            <p:nvSpPr>
              <p:cNvPr id="33" name="사각형: 둥근 모서리 4">
                <a:extLst>
                  <a:ext uri="{FF2B5EF4-FFF2-40B4-BE49-F238E27FC236}">
                    <a16:creationId xmlns:a16="http://schemas.microsoft.com/office/drawing/2014/main" id="{D7F7C4D4-A4E2-438C-80BD-A85B052321A3}"/>
                  </a:ext>
                </a:extLst>
              </p:cNvPr>
              <p:cNvSpPr/>
              <p:nvPr/>
            </p:nvSpPr>
            <p:spPr>
              <a:xfrm>
                <a:off x="1894186" y="1995596"/>
                <a:ext cx="1778558" cy="2853732"/>
              </a:xfrm>
              <a:prstGeom prst="roundRect">
                <a:avLst>
                  <a:gd name="adj" fmla="val 6497"/>
                </a:avLst>
              </a:prstGeom>
              <a:solidFill>
                <a:srgbClr val="F0EBD8"/>
              </a:solidFill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404040"/>
                    </a:solidFill>
                  </a:rPr>
                  <a:t>현대인들은 </a:t>
                </a:r>
                <a:endParaRPr lang="en-US" altLang="ko-KR" sz="1600" dirty="0">
                  <a:solidFill>
                    <a:srgbClr val="40404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404040"/>
                    </a:solidFill>
                  </a:rPr>
                  <a:t>깊은 수면을 이루지 못해 </a:t>
                </a:r>
                <a:r>
                  <a:rPr lang="ko-KR" altLang="en-US" sz="1600" dirty="0">
                    <a:solidFill>
                      <a:srgbClr val="404040"/>
                    </a:solidFill>
                  </a:rPr>
                  <a:t>수면시간이 부족하다</a:t>
                </a:r>
                <a:endParaRPr lang="en-US" altLang="ko-KR" sz="1600" dirty="0">
                  <a:solidFill>
                    <a:srgbClr val="40404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B4BEF3C-3FF0-4D16-81FE-30F779C71854}"/>
                  </a:ext>
                </a:extLst>
              </p:cNvPr>
              <p:cNvSpPr/>
              <p:nvPr/>
            </p:nvSpPr>
            <p:spPr>
              <a:xfrm>
                <a:off x="1743389" y="2072472"/>
                <a:ext cx="291403" cy="1631040"/>
              </a:xfrm>
              <a:prstGeom prst="rect">
                <a:avLst/>
              </a:prstGeom>
              <a:solidFill>
                <a:srgbClr val="F0EB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114996F-3DD3-45A5-8DB5-17DE37B6204B}"/>
                  </a:ext>
                </a:extLst>
              </p:cNvPr>
              <p:cNvSpPr/>
              <p:nvPr/>
            </p:nvSpPr>
            <p:spPr>
              <a:xfrm>
                <a:off x="1791432" y="1904476"/>
                <a:ext cx="195315" cy="19531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9647B5D0-B476-4770-9D0D-598A8A84C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3794" y="2615318"/>
              <a:ext cx="291403" cy="25835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5348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66" name="모서리가 둥근 직사각형 65"/>
          <p:cNvSpPr/>
          <p:nvPr/>
        </p:nvSpPr>
        <p:spPr>
          <a:xfrm>
            <a:off x="2661865" y="3416581"/>
            <a:ext cx="241170" cy="241170"/>
          </a:xfrm>
          <a:prstGeom prst="roundRect">
            <a:avLst/>
          </a:prstGeom>
          <a:solidFill>
            <a:srgbClr val="00ABB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004765" y="3416581"/>
            <a:ext cx="241170" cy="241170"/>
          </a:xfrm>
          <a:prstGeom prst="roundRect">
            <a:avLst/>
          </a:prstGeom>
          <a:solidFill>
            <a:srgbClr val="00ABB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347665" y="3416581"/>
            <a:ext cx="241170" cy="241170"/>
          </a:xfrm>
          <a:prstGeom prst="roundRect">
            <a:avLst/>
          </a:prstGeom>
          <a:solidFill>
            <a:srgbClr val="00ABB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690565" y="3416581"/>
            <a:ext cx="241170" cy="241170"/>
          </a:xfrm>
          <a:prstGeom prst="roundRect">
            <a:avLst/>
          </a:prstGeom>
          <a:solidFill>
            <a:srgbClr val="00ABB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4033465" y="3416581"/>
            <a:ext cx="241170" cy="241170"/>
          </a:xfrm>
          <a:prstGeom prst="roundRect">
            <a:avLst/>
          </a:prstGeom>
          <a:solidFill>
            <a:srgbClr val="00ABB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4376365" y="3416581"/>
            <a:ext cx="241170" cy="241170"/>
          </a:xfrm>
          <a:prstGeom prst="roundRect">
            <a:avLst/>
          </a:prstGeom>
          <a:solidFill>
            <a:srgbClr val="00ABB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719265" y="3416581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062165" y="3416581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405065" y="3416581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5747965" y="3416581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661865" y="3795631"/>
            <a:ext cx="241170" cy="241170"/>
          </a:xfrm>
          <a:prstGeom prst="roundRect">
            <a:avLst/>
          </a:prstGeom>
          <a:solidFill>
            <a:srgbClr val="90D6E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3004765" y="3795631"/>
            <a:ext cx="241170" cy="241170"/>
          </a:xfrm>
          <a:prstGeom prst="roundRect">
            <a:avLst/>
          </a:prstGeom>
          <a:solidFill>
            <a:srgbClr val="90D6E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3347665" y="3795631"/>
            <a:ext cx="241170" cy="241170"/>
          </a:xfrm>
          <a:prstGeom prst="roundRect">
            <a:avLst/>
          </a:prstGeom>
          <a:solidFill>
            <a:srgbClr val="90D6E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3690565" y="3795631"/>
            <a:ext cx="241170" cy="241170"/>
          </a:xfrm>
          <a:prstGeom prst="roundRect">
            <a:avLst/>
          </a:prstGeom>
          <a:solidFill>
            <a:srgbClr val="90D6E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4033465" y="3795631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376365" y="3795631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4719265" y="3795631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5062165" y="3795631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5405065" y="3795631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5747965" y="3795631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090941" y="3175274"/>
            <a:ext cx="700833" cy="131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50.2%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34.3%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/>
                </a:solidFill>
              </a:rPr>
              <a:t>26.2%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2175641" y="2475977"/>
            <a:ext cx="5304872" cy="789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수면시간이 부족한 이유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직장인이 수면시간이 부족한 원인에 대한 설문조사＂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6F94690-3E89-41F6-AFE8-D1E5FDE3F153}"/>
              </a:ext>
            </a:extLst>
          </p:cNvPr>
          <p:cNvSpPr/>
          <p:nvPr/>
        </p:nvSpPr>
        <p:spPr>
          <a:xfrm>
            <a:off x="772509" y="3350223"/>
            <a:ext cx="181437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깊게 잠들지 못해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895C68E-9498-4EC3-B0EB-FAE6DC1ADB33}"/>
              </a:ext>
            </a:extLst>
          </p:cNvPr>
          <p:cNvSpPr/>
          <p:nvPr/>
        </p:nvSpPr>
        <p:spPr>
          <a:xfrm>
            <a:off x="1450428" y="3704670"/>
            <a:ext cx="114313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늦은 귀가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22" name="모서리가 둥근 직사각형 75">
            <a:extLst>
              <a:ext uri="{FF2B5EF4-FFF2-40B4-BE49-F238E27FC236}">
                <a16:creationId xmlns:a16="http://schemas.microsoft.com/office/drawing/2014/main" id="{2FDA87DF-5C6C-4694-AF3E-8627CD8ADC86}"/>
              </a:ext>
            </a:extLst>
          </p:cNvPr>
          <p:cNvSpPr/>
          <p:nvPr/>
        </p:nvSpPr>
        <p:spPr>
          <a:xfrm>
            <a:off x="2656602" y="4168754"/>
            <a:ext cx="241170" cy="241170"/>
          </a:xfrm>
          <a:prstGeom prst="roundRect">
            <a:avLst/>
          </a:prstGeom>
          <a:solidFill>
            <a:srgbClr val="90D6E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모서리가 둥근 직사각형 76">
            <a:extLst>
              <a:ext uri="{FF2B5EF4-FFF2-40B4-BE49-F238E27FC236}">
                <a16:creationId xmlns:a16="http://schemas.microsoft.com/office/drawing/2014/main" id="{8B6CE3B0-E5C1-4CBA-9C21-EC05FB61D060}"/>
              </a:ext>
            </a:extLst>
          </p:cNvPr>
          <p:cNvSpPr/>
          <p:nvPr/>
        </p:nvSpPr>
        <p:spPr>
          <a:xfrm>
            <a:off x="2999502" y="4168754"/>
            <a:ext cx="241170" cy="241170"/>
          </a:xfrm>
          <a:prstGeom prst="roundRect">
            <a:avLst/>
          </a:prstGeom>
          <a:solidFill>
            <a:srgbClr val="90D6E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4" name="모서리가 둥근 직사각형 77">
            <a:extLst>
              <a:ext uri="{FF2B5EF4-FFF2-40B4-BE49-F238E27FC236}">
                <a16:creationId xmlns:a16="http://schemas.microsoft.com/office/drawing/2014/main" id="{0D5AF64B-879C-4080-8AAE-6770B1DAA08E}"/>
              </a:ext>
            </a:extLst>
          </p:cNvPr>
          <p:cNvSpPr/>
          <p:nvPr/>
        </p:nvSpPr>
        <p:spPr>
          <a:xfrm>
            <a:off x="3342402" y="4168754"/>
            <a:ext cx="241170" cy="241170"/>
          </a:xfrm>
          <a:prstGeom prst="roundRect">
            <a:avLst/>
          </a:prstGeom>
          <a:solidFill>
            <a:srgbClr val="90D6E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모서리가 둥근 직사각형 78">
            <a:extLst>
              <a:ext uri="{FF2B5EF4-FFF2-40B4-BE49-F238E27FC236}">
                <a16:creationId xmlns:a16="http://schemas.microsoft.com/office/drawing/2014/main" id="{054D3930-00E8-4BDD-A154-A0471EF9501F}"/>
              </a:ext>
            </a:extLst>
          </p:cNvPr>
          <p:cNvSpPr/>
          <p:nvPr/>
        </p:nvSpPr>
        <p:spPr>
          <a:xfrm>
            <a:off x="3685302" y="416875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모서리가 둥근 직사각형 79">
            <a:extLst>
              <a:ext uri="{FF2B5EF4-FFF2-40B4-BE49-F238E27FC236}">
                <a16:creationId xmlns:a16="http://schemas.microsoft.com/office/drawing/2014/main" id="{58540509-5E7E-47BF-86F9-65F7FDDD614A}"/>
              </a:ext>
            </a:extLst>
          </p:cNvPr>
          <p:cNvSpPr/>
          <p:nvPr/>
        </p:nvSpPr>
        <p:spPr>
          <a:xfrm>
            <a:off x="4028202" y="416875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7" name="모서리가 둥근 직사각형 80">
            <a:extLst>
              <a:ext uri="{FF2B5EF4-FFF2-40B4-BE49-F238E27FC236}">
                <a16:creationId xmlns:a16="http://schemas.microsoft.com/office/drawing/2014/main" id="{731B5381-398D-4F81-89F8-DB112981295E}"/>
              </a:ext>
            </a:extLst>
          </p:cNvPr>
          <p:cNvSpPr/>
          <p:nvPr/>
        </p:nvSpPr>
        <p:spPr>
          <a:xfrm>
            <a:off x="4371102" y="416875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모서리가 둥근 직사각형 81">
            <a:extLst>
              <a:ext uri="{FF2B5EF4-FFF2-40B4-BE49-F238E27FC236}">
                <a16:creationId xmlns:a16="http://schemas.microsoft.com/office/drawing/2014/main" id="{F43C37FC-5142-4FDE-BF39-822832952148}"/>
              </a:ext>
            </a:extLst>
          </p:cNvPr>
          <p:cNvSpPr/>
          <p:nvPr/>
        </p:nvSpPr>
        <p:spPr>
          <a:xfrm>
            <a:off x="4714002" y="416875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모서리가 둥근 직사각형 82">
            <a:extLst>
              <a:ext uri="{FF2B5EF4-FFF2-40B4-BE49-F238E27FC236}">
                <a16:creationId xmlns:a16="http://schemas.microsoft.com/office/drawing/2014/main" id="{99D56973-F775-4654-AF7A-C3C59AC9AE5E}"/>
              </a:ext>
            </a:extLst>
          </p:cNvPr>
          <p:cNvSpPr/>
          <p:nvPr/>
        </p:nvSpPr>
        <p:spPr>
          <a:xfrm>
            <a:off x="5056902" y="416875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0" name="모서리가 둥근 직사각형 83">
            <a:extLst>
              <a:ext uri="{FF2B5EF4-FFF2-40B4-BE49-F238E27FC236}">
                <a16:creationId xmlns:a16="http://schemas.microsoft.com/office/drawing/2014/main" id="{E0AAE2C6-07DF-4FE6-89FE-619219B5302B}"/>
              </a:ext>
            </a:extLst>
          </p:cNvPr>
          <p:cNvSpPr/>
          <p:nvPr/>
        </p:nvSpPr>
        <p:spPr>
          <a:xfrm>
            <a:off x="5399802" y="416875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" name="모서리가 둥근 직사각형 84">
            <a:extLst>
              <a:ext uri="{FF2B5EF4-FFF2-40B4-BE49-F238E27FC236}">
                <a16:creationId xmlns:a16="http://schemas.microsoft.com/office/drawing/2014/main" id="{5DD96A3D-B78C-4E6D-B024-527F64900660}"/>
              </a:ext>
            </a:extLst>
          </p:cNvPr>
          <p:cNvSpPr/>
          <p:nvPr/>
        </p:nvSpPr>
        <p:spPr>
          <a:xfrm>
            <a:off x="5742702" y="416875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A445B92-AF26-44C8-878A-B2D39090D325}"/>
              </a:ext>
            </a:extLst>
          </p:cNvPr>
          <p:cNvSpPr/>
          <p:nvPr/>
        </p:nvSpPr>
        <p:spPr>
          <a:xfrm>
            <a:off x="1322100" y="4077793"/>
            <a:ext cx="126619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과중한 업무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41476-ECEC-494A-98D0-C82B7F300583}"/>
              </a:ext>
            </a:extLst>
          </p:cNvPr>
          <p:cNvSpPr txBox="1"/>
          <p:nvPr/>
        </p:nvSpPr>
        <p:spPr>
          <a:xfrm>
            <a:off x="4451067" y="5330157"/>
            <a:ext cx="1703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</a:rPr>
              <a:t>] KBS NEWS 2016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모서리가 둥근 직사각형 75">
            <a:extLst>
              <a:ext uri="{FF2B5EF4-FFF2-40B4-BE49-F238E27FC236}">
                <a16:creationId xmlns:a16="http://schemas.microsoft.com/office/drawing/2014/main" id="{A68BC342-0E0B-47A0-8BC2-DCC7389BF537}"/>
              </a:ext>
            </a:extLst>
          </p:cNvPr>
          <p:cNvSpPr/>
          <p:nvPr/>
        </p:nvSpPr>
        <p:spPr>
          <a:xfrm>
            <a:off x="2672371" y="4562894"/>
            <a:ext cx="241170" cy="241170"/>
          </a:xfrm>
          <a:prstGeom prst="roundRect">
            <a:avLst/>
          </a:prstGeom>
          <a:solidFill>
            <a:srgbClr val="90D6E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모서리가 둥근 직사각형 76">
            <a:extLst>
              <a:ext uri="{FF2B5EF4-FFF2-40B4-BE49-F238E27FC236}">
                <a16:creationId xmlns:a16="http://schemas.microsoft.com/office/drawing/2014/main" id="{88B97E0B-DCE7-4F92-8BEA-2588E6B1F3F6}"/>
              </a:ext>
            </a:extLst>
          </p:cNvPr>
          <p:cNvSpPr/>
          <p:nvPr/>
        </p:nvSpPr>
        <p:spPr>
          <a:xfrm>
            <a:off x="3015271" y="4562894"/>
            <a:ext cx="241170" cy="241170"/>
          </a:xfrm>
          <a:prstGeom prst="roundRect">
            <a:avLst/>
          </a:prstGeom>
          <a:solidFill>
            <a:srgbClr val="90D6E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77">
            <a:extLst>
              <a:ext uri="{FF2B5EF4-FFF2-40B4-BE49-F238E27FC236}">
                <a16:creationId xmlns:a16="http://schemas.microsoft.com/office/drawing/2014/main" id="{01B3BDA9-CD36-4443-B075-4FE9E21264A9}"/>
              </a:ext>
            </a:extLst>
          </p:cNvPr>
          <p:cNvSpPr/>
          <p:nvPr/>
        </p:nvSpPr>
        <p:spPr>
          <a:xfrm>
            <a:off x="3358171" y="456289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모서리가 둥근 직사각형 78">
            <a:extLst>
              <a:ext uri="{FF2B5EF4-FFF2-40B4-BE49-F238E27FC236}">
                <a16:creationId xmlns:a16="http://schemas.microsoft.com/office/drawing/2014/main" id="{5D46FC37-726B-4415-B0C5-2F8DA8F53C13}"/>
              </a:ext>
            </a:extLst>
          </p:cNvPr>
          <p:cNvSpPr/>
          <p:nvPr/>
        </p:nvSpPr>
        <p:spPr>
          <a:xfrm>
            <a:off x="3701071" y="456289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모서리가 둥근 직사각형 79">
            <a:extLst>
              <a:ext uri="{FF2B5EF4-FFF2-40B4-BE49-F238E27FC236}">
                <a16:creationId xmlns:a16="http://schemas.microsoft.com/office/drawing/2014/main" id="{69B722DE-FF52-4D61-9DB7-40E9127C6DF4}"/>
              </a:ext>
            </a:extLst>
          </p:cNvPr>
          <p:cNvSpPr/>
          <p:nvPr/>
        </p:nvSpPr>
        <p:spPr>
          <a:xfrm>
            <a:off x="4043971" y="456289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모서리가 둥근 직사각형 80">
            <a:extLst>
              <a:ext uri="{FF2B5EF4-FFF2-40B4-BE49-F238E27FC236}">
                <a16:creationId xmlns:a16="http://schemas.microsoft.com/office/drawing/2014/main" id="{1886B3FB-793E-4FD1-A416-2DF4587A17D2}"/>
              </a:ext>
            </a:extLst>
          </p:cNvPr>
          <p:cNvSpPr/>
          <p:nvPr/>
        </p:nvSpPr>
        <p:spPr>
          <a:xfrm>
            <a:off x="4386871" y="456289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모서리가 둥근 직사각형 81">
            <a:extLst>
              <a:ext uri="{FF2B5EF4-FFF2-40B4-BE49-F238E27FC236}">
                <a16:creationId xmlns:a16="http://schemas.microsoft.com/office/drawing/2014/main" id="{8573B9FD-8F7A-4E55-8346-4B2C68B53842}"/>
              </a:ext>
            </a:extLst>
          </p:cNvPr>
          <p:cNvSpPr/>
          <p:nvPr/>
        </p:nvSpPr>
        <p:spPr>
          <a:xfrm>
            <a:off x="4729771" y="456289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모서리가 둥근 직사각형 82">
            <a:extLst>
              <a:ext uri="{FF2B5EF4-FFF2-40B4-BE49-F238E27FC236}">
                <a16:creationId xmlns:a16="http://schemas.microsoft.com/office/drawing/2014/main" id="{B22F10DB-7DA5-4240-BB87-9A5F9E8E389B}"/>
              </a:ext>
            </a:extLst>
          </p:cNvPr>
          <p:cNvSpPr/>
          <p:nvPr/>
        </p:nvSpPr>
        <p:spPr>
          <a:xfrm>
            <a:off x="5072671" y="456289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9" name="모서리가 둥근 직사각형 83">
            <a:extLst>
              <a:ext uri="{FF2B5EF4-FFF2-40B4-BE49-F238E27FC236}">
                <a16:creationId xmlns:a16="http://schemas.microsoft.com/office/drawing/2014/main" id="{068572C9-549C-41FB-978A-A0A650091793}"/>
              </a:ext>
            </a:extLst>
          </p:cNvPr>
          <p:cNvSpPr/>
          <p:nvPr/>
        </p:nvSpPr>
        <p:spPr>
          <a:xfrm>
            <a:off x="5415571" y="456289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모서리가 둥근 직사각형 84">
            <a:extLst>
              <a:ext uri="{FF2B5EF4-FFF2-40B4-BE49-F238E27FC236}">
                <a16:creationId xmlns:a16="http://schemas.microsoft.com/office/drawing/2014/main" id="{C24CB940-0019-4D0D-90D2-8DD610662291}"/>
              </a:ext>
            </a:extLst>
          </p:cNvPr>
          <p:cNvSpPr/>
          <p:nvPr/>
        </p:nvSpPr>
        <p:spPr>
          <a:xfrm>
            <a:off x="5758471" y="4562894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6A46A2B-E0CD-429F-8FD8-9A44D72AAF26}"/>
              </a:ext>
            </a:extLst>
          </p:cNvPr>
          <p:cNvSpPr/>
          <p:nvPr/>
        </p:nvSpPr>
        <p:spPr>
          <a:xfrm>
            <a:off x="1460934" y="4471933"/>
            <a:ext cx="114313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TV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시청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2" name="모서리가 둥근 직사각형 75">
            <a:extLst>
              <a:ext uri="{FF2B5EF4-FFF2-40B4-BE49-F238E27FC236}">
                <a16:creationId xmlns:a16="http://schemas.microsoft.com/office/drawing/2014/main" id="{534A4535-BC37-4BE5-9C50-7B7B23A9B824}"/>
              </a:ext>
            </a:extLst>
          </p:cNvPr>
          <p:cNvSpPr/>
          <p:nvPr/>
        </p:nvSpPr>
        <p:spPr>
          <a:xfrm>
            <a:off x="2667108" y="4936017"/>
            <a:ext cx="241170" cy="241170"/>
          </a:xfrm>
          <a:prstGeom prst="roundRect">
            <a:avLst/>
          </a:prstGeom>
          <a:solidFill>
            <a:srgbClr val="90D6E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모서리가 둥근 직사각형 76">
            <a:extLst>
              <a:ext uri="{FF2B5EF4-FFF2-40B4-BE49-F238E27FC236}">
                <a16:creationId xmlns:a16="http://schemas.microsoft.com/office/drawing/2014/main" id="{E8EDE79E-742F-43A9-9BF7-E6BE9881A7D2}"/>
              </a:ext>
            </a:extLst>
          </p:cNvPr>
          <p:cNvSpPr/>
          <p:nvPr/>
        </p:nvSpPr>
        <p:spPr>
          <a:xfrm>
            <a:off x="3010008" y="4936017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모서리가 둥근 직사각형 77">
            <a:extLst>
              <a:ext uri="{FF2B5EF4-FFF2-40B4-BE49-F238E27FC236}">
                <a16:creationId xmlns:a16="http://schemas.microsoft.com/office/drawing/2014/main" id="{D98CD01C-0F1B-4711-A402-490228EF8D1F}"/>
              </a:ext>
            </a:extLst>
          </p:cNvPr>
          <p:cNvSpPr/>
          <p:nvPr/>
        </p:nvSpPr>
        <p:spPr>
          <a:xfrm>
            <a:off x="3352908" y="4936017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모서리가 둥근 직사각형 78">
            <a:extLst>
              <a:ext uri="{FF2B5EF4-FFF2-40B4-BE49-F238E27FC236}">
                <a16:creationId xmlns:a16="http://schemas.microsoft.com/office/drawing/2014/main" id="{ABA782E7-020A-4406-AB04-7B8D60CCF21D}"/>
              </a:ext>
            </a:extLst>
          </p:cNvPr>
          <p:cNvSpPr/>
          <p:nvPr/>
        </p:nvSpPr>
        <p:spPr>
          <a:xfrm>
            <a:off x="3695808" y="4936017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모서리가 둥근 직사각형 79">
            <a:extLst>
              <a:ext uri="{FF2B5EF4-FFF2-40B4-BE49-F238E27FC236}">
                <a16:creationId xmlns:a16="http://schemas.microsoft.com/office/drawing/2014/main" id="{B39977D9-B358-4019-84E1-3896CBD704C2}"/>
              </a:ext>
            </a:extLst>
          </p:cNvPr>
          <p:cNvSpPr/>
          <p:nvPr/>
        </p:nvSpPr>
        <p:spPr>
          <a:xfrm>
            <a:off x="4038708" y="4936017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모서리가 둥근 직사각형 80">
            <a:extLst>
              <a:ext uri="{FF2B5EF4-FFF2-40B4-BE49-F238E27FC236}">
                <a16:creationId xmlns:a16="http://schemas.microsoft.com/office/drawing/2014/main" id="{464C1FF9-155F-44F8-9ADB-8BE54F232186}"/>
              </a:ext>
            </a:extLst>
          </p:cNvPr>
          <p:cNvSpPr/>
          <p:nvPr/>
        </p:nvSpPr>
        <p:spPr>
          <a:xfrm>
            <a:off x="4381608" y="4936017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모서리가 둥근 직사각형 81">
            <a:extLst>
              <a:ext uri="{FF2B5EF4-FFF2-40B4-BE49-F238E27FC236}">
                <a16:creationId xmlns:a16="http://schemas.microsoft.com/office/drawing/2014/main" id="{FD1E5BAB-963A-426F-927A-06E0825CB0EA}"/>
              </a:ext>
            </a:extLst>
          </p:cNvPr>
          <p:cNvSpPr/>
          <p:nvPr/>
        </p:nvSpPr>
        <p:spPr>
          <a:xfrm>
            <a:off x="4724508" y="4936017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9" name="모서리가 둥근 직사각형 82">
            <a:extLst>
              <a:ext uri="{FF2B5EF4-FFF2-40B4-BE49-F238E27FC236}">
                <a16:creationId xmlns:a16="http://schemas.microsoft.com/office/drawing/2014/main" id="{9651B654-77D9-4501-90CA-D77DF92D1232}"/>
              </a:ext>
            </a:extLst>
          </p:cNvPr>
          <p:cNvSpPr/>
          <p:nvPr/>
        </p:nvSpPr>
        <p:spPr>
          <a:xfrm>
            <a:off x="5067408" y="4936017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0" name="모서리가 둥근 직사각형 83">
            <a:extLst>
              <a:ext uri="{FF2B5EF4-FFF2-40B4-BE49-F238E27FC236}">
                <a16:creationId xmlns:a16="http://schemas.microsoft.com/office/drawing/2014/main" id="{6D22AAE4-D7E1-4184-94B1-C6584DA3BBB3}"/>
              </a:ext>
            </a:extLst>
          </p:cNvPr>
          <p:cNvSpPr/>
          <p:nvPr/>
        </p:nvSpPr>
        <p:spPr>
          <a:xfrm>
            <a:off x="5410308" y="4936017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모서리가 둥근 직사각형 84">
            <a:extLst>
              <a:ext uri="{FF2B5EF4-FFF2-40B4-BE49-F238E27FC236}">
                <a16:creationId xmlns:a16="http://schemas.microsoft.com/office/drawing/2014/main" id="{001731EC-B277-4A0D-9462-12A26810E749}"/>
              </a:ext>
            </a:extLst>
          </p:cNvPr>
          <p:cNvSpPr/>
          <p:nvPr/>
        </p:nvSpPr>
        <p:spPr>
          <a:xfrm>
            <a:off x="5753208" y="4936017"/>
            <a:ext cx="241170" cy="24117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23A376D-7926-479C-9878-550990E68A3F}"/>
              </a:ext>
            </a:extLst>
          </p:cNvPr>
          <p:cNvSpPr/>
          <p:nvPr/>
        </p:nvSpPr>
        <p:spPr>
          <a:xfrm>
            <a:off x="1628727" y="4845056"/>
            <a:ext cx="9700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집안일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EB883E6-219B-4366-9056-07D579D05841}"/>
              </a:ext>
            </a:extLst>
          </p:cNvPr>
          <p:cNvSpPr/>
          <p:nvPr/>
        </p:nvSpPr>
        <p:spPr>
          <a:xfrm>
            <a:off x="6101396" y="4404898"/>
            <a:ext cx="700833" cy="885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15.8%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7.1%</a:t>
            </a:r>
            <a:endParaRPr lang="en-US" altLang="ko-KR" sz="1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49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24039" y="1280159"/>
            <a:ext cx="9943922" cy="4917439"/>
            <a:chOff x="594610" y="1074057"/>
            <a:chExt cx="11126151" cy="54283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3F3798-6101-43D1-BF61-E8F4C1AC7039}"/>
                </a:ext>
              </a:extLst>
            </p:cNvPr>
            <p:cNvSpPr/>
            <p:nvPr/>
          </p:nvSpPr>
          <p:spPr>
            <a:xfrm>
              <a:off x="717981" y="1204685"/>
              <a:ext cx="11002780" cy="5297714"/>
            </a:xfrm>
            <a:prstGeom prst="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91F0A6-3EED-4831-8EED-94AE3B29294B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1C4801-7227-4EBE-B24B-2AD1D59034C9}"/>
              </a:ext>
            </a:extLst>
          </p:cNvPr>
          <p:cNvSpPr/>
          <p:nvPr/>
        </p:nvSpPr>
        <p:spPr>
          <a:xfrm>
            <a:off x="676942" y="324909"/>
            <a:ext cx="6263390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00ABBF"/>
                </a:solidFill>
              </a:rPr>
              <a:t>수면 방해 요건</a:t>
            </a:r>
            <a:endParaRPr lang="ko-KR" altLang="en-US" sz="5400" kern="0" dirty="0">
              <a:solidFill>
                <a:srgbClr val="00ABBF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5D9BA3-A47C-47AD-8927-05229A3E28B8}"/>
              </a:ext>
            </a:extLst>
          </p:cNvPr>
          <p:cNvGrpSpPr/>
          <p:nvPr/>
        </p:nvGrpSpPr>
        <p:grpSpPr>
          <a:xfrm>
            <a:off x="2650431" y="2043952"/>
            <a:ext cx="7001400" cy="3271518"/>
            <a:chOff x="757219" y="2454947"/>
            <a:chExt cx="7335970" cy="307039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5526970-3AB3-464F-8648-79398BA39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8366" y="2472365"/>
              <a:ext cx="3264823" cy="1679731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D0E99BC-9C6E-4887-B18D-077103EAAED5}"/>
                </a:ext>
              </a:extLst>
            </p:cNvPr>
            <p:cNvGrpSpPr/>
            <p:nvPr/>
          </p:nvGrpSpPr>
          <p:grpSpPr>
            <a:xfrm>
              <a:off x="757219" y="2454947"/>
              <a:ext cx="7087726" cy="3070397"/>
              <a:chOff x="5163654" y="3415206"/>
              <a:chExt cx="5669230" cy="243140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DDD18C91-7ED7-4DD3-85C6-239F874A5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192" y="3458881"/>
                <a:ext cx="3006139" cy="2387733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5203BB1-B63E-4DA5-8C87-1EAB8C3138CE}"/>
                  </a:ext>
                </a:extLst>
              </p:cNvPr>
              <p:cNvSpPr/>
              <p:nvPr/>
            </p:nvSpPr>
            <p:spPr>
              <a:xfrm>
                <a:off x="5163654" y="3429000"/>
                <a:ext cx="2560320" cy="287388"/>
              </a:xfrm>
              <a:prstGeom prst="rect">
                <a:avLst/>
              </a:prstGeom>
              <a:noFill/>
              <a:ln w="38100">
                <a:solidFill>
                  <a:srgbClr val="FFE5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4CB9B8F-837E-4FDF-8681-8A9AA0CFA107}"/>
                  </a:ext>
                </a:extLst>
              </p:cNvPr>
              <p:cNvSpPr/>
              <p:nvPr/>
            </p:nvSpPr>
            <p:spPr>
              <a:xfrm>
                <a:off x="8272564" y="3415206"/>
                <a:ext cx="2560320" cy="287388"/>
              </a:xfrm>
              <a:prstGeom prst="rect">
                <a:avLst/>
              </a:prstGeom>
              <a:noFill/>
              <a:ln w="38100">
                <a:solidFill>
                  <a:srgbClr val="FFE5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DC005BD-D5CB-4905-AB53-5CBF97402537}"/>
              </a:ext>
            </a:extLst>
          </p:cNvPr>
          <p:cNvGrpSpPr/>
          <p:nvPr/>
        </p:nvGrpSpPr>
        <p:grpSpPr>
          <a:xfrm>
            <a:off x="7254647" y="4327626"/>
            <a:ext cx="4095986" cy="1566265"/>
            <a:chOff x="2819440" y="1219199"/>
            <a:chExt cx="1611108" cy="1625600"/>
          </a:xfrm>
        </p:grpSpPr>
        <p:sp>
          <p:nvSpPr>
            <p:cNvPr id="35" name="사각형: 둥근 모서리 24">
              <a:extLst>
                <a:ext uri="{FF2B5EF4-FFF2-40B4-BE49-F238E27FC236}">
                  <a16:creationId xmlns:a16="http://schemas.microsoft.com/office/drawing/2014/main" id="{572FBCCB-4331-4417-B1EA-4483317FFAEC}"/>
                </a:ext>
              </a:extLst>
            </p:cNvPr>
            <p:cNvSpPr/>
            <p:nvPr/>
          </p:nvSpPr>
          <p:spPr>
            <a:xfrm>
              <a:off x="2819440" y="1219199"/>
              <a:ext cx="1611108" cy="1625600"/>
            </a:xfrm>
            <a:prstGeom prst="roundRect">
              <a:avLst/>
            </a:prstGeom>
            <a:ln w="76200">
              <a:solidFill>
                <a:srgbClr val="00ABBF"/>
              </a:solidFill>
            </a:ln>
          </p:spPr>
          <p:style>
            <a:lnRef idx="0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사각형: 둥근 모서리 4">
              <a:extLst>
                <a:ext uri="{FF2B5EF4-FFF2-40B4-BE49-F238E27FC236}">
                  <a16:creationId xmlns:a16="http://schemas.microsoft.com/office/drawing/2014/main" id="{C8011951-671E-4622-A6BC-28EADB913032}"/>
                </a:ext>
              </a:extLst>
            </p:cNvPr>
            <p:cNvSpPr txBox="1"/>
            <p:nvPr/>
          </p:nvSpPr>
          <p:spPr>
            <a:xfrm>
              <a:off x="2898088" y="1297847"/>
              <a:ext cx="1453812" cy="1468304"/>
            </a:xfrm>
            <a:prstGeom prst="rect">
              <a:avLst/>
            </a:prstGeom>
            <a:ln w="381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1" algn="ctr" defTabSz="1955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b="1" dirty="0"/>
                <a:t>수면을 방해하는 환경적 요인에는</a:t>
              </a:r>
              <a:endParaRPr lang="en-US" altLang="ko-KR" b="1" dirty="0"/>
            </a:p>
            <a:p>
              <a:pPr marL="0" lvl="1" algn="ctr" defTabSz="1955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3200" b="1" dirty="0"/>
                <a:t>빛</a:t>
              </a:r>
              <a:r>
                <a:rPr lang="en-US" altLang="ko-KR" sz="3200" b="1" dirty="0"/>
                <a:t> </a:t>
              </a:r>
              <a:r>
                <a:rPr lang="ko-KR" altLang="en-US" b="1" dirty="0"/>
                <a:t>이 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83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12859" y="1406962"/>
            <a:ext cx="10166281" cy="4612639"/>
            <a:chOff x="594610" y="1074057"/>
            <a:chExt cx="11126151" cy="54283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3F3798-6101-43D1-BF61-E8F4C1AC7039}"/>
                </a:ext>
              </a:extLst>
            </p:cNvPr>
            <p:cNvSpPr/>
            <p:nvPr/>
          </p:nvSpPr>
          <p:spPr>
            <a:xfrm>
              <a:off x="717981" y="1204685"/>
              <a:ext cx="11002780" cy="5297714"/>
            </a:xfrm>
            <a:prstGeom prst="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91F0A6-3EED-4831-8EED-94AE3B29294B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1C4801-7227-4EBE-B24B-2AD1D59034C9}"/>
              </a:ext>
            </a:extLst>
          </p:cNvPr>
          <p:cNvSpPr/>
          <p:nvPr/>
        </p:nvSpPr>
        <p:spPr>
          <a:xfrm>
            <a:off x="609850" y="430274"/>
            <a:ext cx="6263390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00ABBF"/>
                </a:solidFill>
              </a:rPr>
              <a:t>아이디어의 필요성</a:t>
            </a:r>
            <a:endParaRPr lang="ko-KR" altLang="en-US" sz="5400" kern="0" dirty="0">
              <a:solidFill>
                <a:srgbClr val="00ABBF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DC005BD-D5CB-4905-AB53-5CBF97402537}"/>
              </a:ext>
            </a:extLst>
          </p:cNvPr>
          <p:cNvGrpSpPr/>
          <p:nvPr/>
        </p:nvGrpSpPr>
        <p:grpSpPr>
          <a:xfrm>
            <a:off x="4385414" y="3960973"/>
            <a:ext cx="3935211" cy="1490065"/>
            <a:chOff x="2819440" y="1219199"/>
            <a:chExt cx="1611108" cy="1625600"/>
          </a:xfrm>
        </p:grpSpPr>
        <p:sp>
          <p:nvSpPr>
            <p:cNvPr id="35" name="사각형: 둥근 모서리 24">
              <a:extLst>
                <a:ext uri="{FF2B5EF4-FFF2-40B4-BE49-F238E27FC236}">
                  <a16:creationId xmlns:a16="http://schemas.microsoft.com/office/drawing/2014/main" id="{572FBCCB-4331-4417-B1EA-4483317FFAEC}"/>
                </a:ext>
              </a:extLst>
            </p:cNvPr>
            <p:cNvSpPr/>
            <p:nvPr/>
          </p:nvSpPr>
          <p:spPr>
            <a:xfrm>
              <a:off x="2819440" y="1219199"/>
              <a:ext cx="1611108" cy="1625600"/>
            </a:xfrm>
            <a:prstGeom prst="roundRect">
              <a:avLst/>
            </a:prstGeom>
            <a:ln w="76200">
              <a:solidFill>
                <a:srgbClr val="00ABBF"/>
              </a:solidFill>
            </a:ln>
          </p:spPr>
          <p:style>
            <a:lnRef idx="0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사각형: 둥근 모서리 4">
              <a:extLst>
                <a:ext uri="{FF2B5EF4-FFF2-40B4-BE49-F238E27FC236}">
                  <a16:creationId xmlns:a16="http://schemas.microsoft.com/office/drawing/2014/main" id="{C8011951-671E-4622-A6BC-28EADB913032}"/>
                </a:ext>
              </a:extLst>
            </p:cNvPr>
            <p:cNvSpPr txBox="1"/>
            <p:nvPr/>
          </p:nvSpPr>
          <p:spPr>
            <a:xfrm>
              <a:off x="2898088" y="1297847"/>
              <a:ext cx="1453812" cy="1468304"/>
            </a:xfrm>
            <a:prstGeom prst="rect">
              <a:avLst/>
            </a:prstGeom>
            <a:ln w="381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1" algn="ctr" defTabSz="1955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b="1" dirty="0"/>
                <a:t>빛으로 인한 수면 방해를 </a:t>
              </a:r>
              <a:endParaRPr lang="en-US" altLang="ko-KR" b="1" dirty="0"/>
            </a:p>
            <a:p>
              <a:pPr marL="0" lvl="1" algn="ctr" defTabSz="1955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b="1" dirty="0"/>
                <a:t>해결할 필요가 있음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F5649E17-54D9-4A05-AC08-8ACEAE7F2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95" y="1725020"/>
            <a:ext cx="4977447" cy="1172007"/>
          </a:xfrm>
          <a:prstGeom prst="rect">
            <a:avLst/>
          </a:prstGeom>
          <a:noFill/>
          <a:ln w="38100">
            <a:solidFill>
              <a:srgbClr val="00ABB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884335F-08A3-4FA6-8045-35AC8A376CBF}"/>
              </a:ext>
            </a:extLst>
          </p:cNvPr>
          <p:cNvSpPr/>
          <p:nvPr/>
        </p:nvSpPr>
        <p:spPr>
          <a:xfrm rot="5400000">
            <a:off x="6008826" y="3043366"/>
            <a:ext cx="688386" cy="771268"/>
          </a:xfrm>
          <a:prstGeom prst="rightArrow">
            <a:avLst/>
          </a:prstGeom>
          <a:solidFill>
            <a:srgbClr val="00ABBF"/>
          </a:solidFill>
          <a:ln>
            <a:solidFill>
              <a:srgbClr val="00A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6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8483" y="1459777"/>
            <a:ext cx="10095033" cy="4839286"/>
            <a:chOff x="594610" y="1074057"/>
            <a:chExt cx="11126151" cy="54283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3F3798-6101-43D1-BF61-E8F4C1AC7039}"/>
                </a:ext>
              </a:extLst>
            </p:cNvPr>
            <p:cNvSpPr/>
            <p:nvPr/>
          </p:nvSpPr>
          <p:spPr>
            <a:xfrm>
              <a:off x="717981" y="1204685"/>
              <a:ext cx="11002780" cy="5297714"/>
            </a:xfrm>
            <a:prstGeom prst="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91F0A6-3EED-4831-8EED-94AE3B29294B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04516F-58B3-4113-BB90-CF997B6A9887}"/>
              </a:ext>
            </a:extLst>
          </p:cNvPr>
          <p:cNvGrpSpPr/>
          <p:nvPr/>
        </p:nvGrpSpPr>
        <p:grpSpPr>
          <a:xfrm>
            <a:off x="1628583" y="2078103"/>
            <a:ext cx="1917949" cy="3406825"/>
            <a:chOff x="1642037" y="1904475"/>
            <a:chExt cx="2492204" cy="3634837"/>
          </a:xfrm>
        </p:grpSpPr>
        <p:sp>
          <p:nvSpPr>
            <p:cNvPr id="21" name="사각형: 둥근 모서리 3">
              <a:extLst>
                <a:ext uri="{FF2B5EF4-FFF2-40B4-BE49-F238E27FC236}">
                  <a16:creationId xmlns:a16="http://schemas.microsoft.com/office/drawing/2014/main" id="{5A61B28A-C541-439A-A78A-17BE387F7FA4}"/>
                </a:ext>
              </a:extLst>
            </p:cNvPr>
            <p:cNvSpPr/>
            <p:nvPr/>
          </p:nvSpPr>
          <p:spPr>
            <a:xfrm>
              <a:off x="1889090" y="2002134"/>
              <a:ext cx="2245151" cy="3537178"/>
            </a:xfrm>
            <a:prstGeom prst="roundRect">
              <a:avLst>
                <a:gd name="adj" fmla="val 6497"/>
              </a:avLst>
            </a:prstGeom>
            <a:solidFill>
              <a:schemeClr val="bg1"/>
            </a:solidFill>
            <a:ln w="57150">
              <a:solidFill>
                <a:srgbClr val="00AB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접근성이 쉬운 조명으로 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수면의 질을 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향상시킴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89E707F-D37D-42C6-9425-788D6CD571F6}"/>
                </a:ext>
              </a:extLst>
            </p:cNvPr>
            <p:cNvSpPr/>
            <p:nvPr/>
          </p:nvSpPr>
          <p:spPr>
            <a:xfrm>
              <a:off x="1743389" y="2072473"/>
              <a:ext cx="291403" cy="1075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63B63E0-062C-435F-90B1-A730F510A1B7}"/>
                </a:ext>
              </a:extLst>
            </p:cNvPr>
            <p:cNvSpPr/>
            <p:nvPr/>
          </p:nvSpPr>
          <p:spPr>
            <a:xfrm>
              <a:off x="1642037" y="1904475"/>
              <a:ext cx="344709" cy="276524"/>
            </a:xfrm>
            <a:prstGeom prst="ellipse">
              <a:avLst/>
            </a:prstGeom>
            <a:solidFill>
              <a:srgbClr val="00A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Freeform 6">
            <a:extLst>
              <a:ext uri="{FF2B5EF4-FFF2-40B4-BE49-F238E27FC236}">
                <a16:creationId xmlns:a16="http://schemas.microsoft.com/office/drawing/2014/main" id="{B0268199-E2F8-4972-9789-7077C7B395B5}"/>
              </a:ext>
            </a:extLst>
          </p:cNvPr>
          <p:cNvSpPr>
            <a:spLocks/>
          </p:cNvSpPr>
          <p:nvPr/>
        </p:nvSpPr>
        <p:spPr bwMode="auto">
          <a:xfrm>
            <a:off x="2473664" y="1813509"/>
            <a:ext cx="575860" cy="54913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47A4B6B-F401-43EE-8FDD-3DB7009BF7A5}"/>
              </a:ext>
            </a:extLst>
          </p:cNvPr>
          <p:cNvGrpSpPr/>
          <p:nvPr/>
        </p:nvGrpSpPr>
        <p:grpSpPr>
          <a:xfrm>
            <a:off x="3969620" y="2088077"/>
            <a:ext cx="1916076" cy="3386252"/>
            <a:chOff x="1854898" y="1913115"/>
            <a:chExt cx="2005958" cy="2933569"/>
          </a:xfrm>
        </p:grpSpPr>
        <p:sp>
          <p:nvSpPr>
            <p:cNvPr id="26" name="사각형: 둥근 모서리 28">
              <a:extLst>
                <a:ext uri="{FF2B5EF4-FFF2-40B4-BE49-F238E27FC236}">
                  <a16:creationId xmlns:a16="http://schemas.microsoft.com/office/drawing/2014/main" id="{59EFF2FB-B642-4E74-834F-C6A43CFED4E9}"/>
                </a:ext>
              </a:extLst>
            </p:cNvPr>
            <p:cNvSpPr/>
            <p:nvPr/>
          </p:nvSpPr>
          <p:spPr>
            <a:xfrm>
              <a:off x="2082298" y="1992952"/>
              <a:ext cx="1778558" cy="2853732"/>
            </a:xfrm>
            <a:prstGeom prst="roundRect">
              <a:avLst>
                <a:gd name="adj" fmla="val 6497"/>
              </a:avLst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자동적인 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조명 전원 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조절로 인한 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수면 방해 감소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D1879EB-CA7A-4EBC-B75C-B1EDE68FD266}"/>
                </a:ext>
              </a:extLst>
            </p:cNvPr>
            <p:cNvSpPr/>
            <p:nvPr/>
          </p:nvSpPr>
          <p:spPr>
            <a:xfrm>
              <a:off x="1854898" y="1913115"/>
              <a:ext cx="291403" cy="1075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C9222D0-8E2A-4EDA-8357-D8D0E10A3EC9}"/>
                </a:ext>
              </a:extLst>
            </p:cNvPr>
            <p:cNvSpPr/>
            <p:nvPr/>
          </p:nvSpPr>
          <p:spPr>
            <a:xfrm>
              <a:off x="1994026" y="1913115"/>
              <a:ext cx="246199" cy="21589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Freeform 6">
            <a:extLst>
              <a:ext uri="{FF2B5EF4-FFF2-40B4-BE49-F238E27FC236}">
                <a16:creationId xmlns:a16="http://schemas.microsoft.com/office/drawing/2014/main" id="{956EF2D0-3FAC-40EF-8748-9A0BE4F3BFEB}"/>
              </a:ext>
            </a:extLst>
          </p:cNvPr>
          <p:cNvSpPr>
            <a:spLocks/>
          </p:cNvSpPr>
          <p:nvPr/>
        </p:nvSpPr>
        <p:spPr bwMode="auto">
          <a:xfrm>
            <a:off x="4853200" y="1847440"/>
            <a:ext cx="575860" cy="54913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2169BB-283B-485C-98B2-CAF373235078}"/>
              </a:ext>
            </a:extLst>
          </p:cNvPr>
          <p:cNvSpPr/>
          <p:nvPr/>
        </p:nvSpPr>
        <p:spPr>
          <a:xfrm>
            <a:off x="544684" y="562337"/>
            <a:ext cx="1734600" cy="548640"/>
          </a:xfrm>
          <a:prstGeom prst="rect">
            <a:avLst/>
          </a:prstGeom>
          <a:solidFill>
            <a:srgbClr val="00ABBF"/>
          </a:solidFill>
          <a:ln w="38100">
            <a:solidFill>
              <a:srgbClr val="248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아이디어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3698C4-19EC-4F9A-A450-82DBE5B9DD39}"/>
              </a:ext>
            </a:extLst>
          </p:cNvPr>
          <p:cNvSpPr/>
          <p:nvPr/>
        </p:nvSpPr>
        <p:spPr>
          <a:xfrm>
            <a:off x="2304614" y="560282"/>
            <a:ext cx="9292776" cy="548640"/>
          </a:xfrm>
          <a:prstGeom prst="rect">
            <a:avLst/>
          </a:prstGeom>
          <a:solidFill>
            <a:schemeClr val="bg1"/>
          </a:solidFill>
          <a:ln w="38100">
            <a:solidFill>
              <a:srgbClr val="248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빛을 조절하여 숙면을 이끌 수</a:t>
            </a: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있는 스마트 조명</a:t>
            </a:r>
            <a:endParaRPr lang="en-US" altLang="ko-KR" sz="2800" dirty="0">
              <a:solidFill>
                <a:prstClr val="black">
                  <a:lumMod val="65000"/>
                  <a:lumOff val="35000"/>
                </a:prst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D9F1B57-1351-4DC8-B687-2EDC487641CA}"/>
              </a:ext>
            </a:extLst>
          </p:cNvPr>
          <p:cNvGrpSpPr/>
          <p:nvPr/>
        </p:nvGrpSpPr>
        <p:grpSpPr>
          <a:xfrm>
            <a:off x="6323690" y="2129481"/>
            <a:ext cx="1950389" cy="3420703"/>
            <a:chOff x="1599885" y="1889668"/>
            <a:chExt cx="2534356" cy="3649644"/>
          </a:xfrm>
        </p:grpSpPr>
        <p:sp>
          <p:nvSpPr>
            <p:cNvPr id="41" name="사각형: 둥근 모서리 3">
              <a:extLst>
                <a:ext uri="{FF2B5EF4-FFF2-40B4-BE49-F238E27FC236}">
                  <a16:creationId xmlns:a16="http://schemas.microsoft.com/office/drawing/2014/main" id="{B960A4F6-E5DB-410C-A744-78CB32131A02}"/>
                </a:ext>
              </a:extLst>
            </p:cNvPr>
            <p:cNvSpPr/>
            <p:nvPr/>
          </p:nvSpPr>
          <p:spPr>
            <a:xfrm>
              <a:off x="1889090" y="2002134"/>
              <a:ext cx="2245151" cy="3537178"/>
            </a:xfrm>
            <a:prstGeom prst="roundRect">
              <a:avLst>
                <a:gd name="adj" fmla="val 6497"/>
              </a:avLst>
            </a:prstGeom>
            <a:solidFill>
              <a:schemeClr val="bg1"/>
            </a:solidFill>
            <a:ln w="57150">
              <a:solidFill>
                <a:srgbClr val="00AB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수면의 깊이에 따라 쾌적한 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기상 보조</a:t>
              </a:r>
              <a:endParaRPr lang="ko-KR" altLang="en-US" sz="20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50C63A8-9598-401D-AD47-6A4074E6C67E}"/>
                </a:ext>
              </a:extLst>
            </p:cNvPr>
            <p:cNvSpPr/>
            <p:nvPr/>
          </p:nvSpPr>
          <p:spPr>
            <a:xfrm>
              <a:off x="1599885" y="2002134"/>
              <a:ext cx="434908" cy="1145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7D9E2E-70C2-4CCD-8FAD-7578EB79F61D}"/>
                </a:ext>
              </a:extLst>
            </p:cNvPr>
            <p:cNvSpPr/>
            <p:nvPr/>
          </p:nvSpPr>
          <p:spPr>
            <a:xfrm>
              <a:off x="1700622" y="1889668"/>
              <a:ext cx="344908" cy="284971"/>
            </a:xfrm>
            <a:prstGeom prst="ellipse">
              <a:avLst/>
            </a:prstGeom>
            <a:solidFill>
              <a:srgbClr val="00A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Freeform 6">
            <a:extLst>
              <a:ext uri="{FF2B5EF4-FFF2-40B4-BE49-F238E27FC236}">
                <a16:creationId xmlns:a16="http://schemas.microsoft.com/office/drawing/2014/main" id="{8DF7BB16-172D-4DDB-B440-6521CD9914DE}"/>
              </a:ext>
            </a:extLst>
          </p:cNvPr>
          <p:cNvSpPr>
            <a:spLocks/>
          </p:cNvSpPr>
          <p:nvPr/>
        </p:nvSpPr>
        <p:spPr bwMode="auto">
          <a:xfrm>
            <a:off x="7122238" y="1873571"/>
            <a:ext cx="575860" cy="54913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C4E6656-67B5-4BD7-843D-BA2FDAC353F5}"/>
              </a:ext>
            </a:extLst>
          </p:cNvPr>
          <p:cNvGrpSpPr/>
          <p:nvPr/>
        </p:nvGrpSpPr>
        <p:grpSpPr>
          <a:xfrm>
            <a:off x="8717281" y="2143360"/>
            <a:ext cx="1846136" cy="3406823"/>
            <a:chOff x="1734911" y="1904476"/>
            <a:chExt cx="1932738" cy="2951390"/>
          </a:xfrm>
        </p:grpSpPr>
        <p:sp>
          <p:nvSpPr>
            <p:cNvPr id="46" name="사각형: 둥근 모서리 28">
              <a:extLst>
                <a:ext uri="{FF2B5EF4-FFF2-40B4-BE49-F238E27FC236}">
                  <a16:creationId xmlns:a16="http://schemas.microsoft.com/office/drawing/2014/main" id="{AFCC9F3E-CEF8-4718-A925-6C70791FA74A}"/>
                </a:ext>
              </a:extLst>
            </p:cNvPr>
            <p:cNvSpPr/>
            <p:nvPr/>
          </p:nvSpPr>
          <p:spPr>
            <a:xfrm>
              <a:off x="1889091" y="2002134"/>
              <a:ext cx="1778558" cy="2853732"/>
            </a:xfrm>
            <a:prstGeom prst="roundRect">
              <a:avLst>
                <a:gd name="adj" fmla="val 6497"/>
              </a:avLst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사용자의 실제 수면 패턴 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측정 후 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빛을 조절하여 규칙적인 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수면 관리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50C0E8-FCE4-47E5-B7AB-4FA85EBF8B1F}"/>
                </a:ext>
              </a:extLst>
            </p:cNvPr>
            <p:cNvSpPr/>
            <p:nvPr/>
          </p:nvSpPr>
          <p:spPr>
            <a:xfrm>
              <a:off x="1743389" y="2072473"/>
              <a:ext cx="291403" cy="838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955D91B-09AF-4012-9D7C-BEC5AFC24F43}"/>
                </a:ext>
              </a:extLst>
            </p:cNvPr>
            <p:cNvSpPr/>
            <p:nvPr/>
          </p:nvSpPr>
          <p:spPr>
            <a:xfrm>
              <a:off x="1734911" y="1904476"/>
              <a:ext cx="251836" cy="22919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Freeform 6">
            <a:extLst>
              <a:ext uri="{FF2B5EF4-FFF2-40B4-BE49-F238E27FC236}">
                <a16:creationId xmlns:a16="http://schemas.microsoft.com/office/drawing/2014/main" id="{0441C9E9-BCB9-4AAE-9C66-BBDC140BD038}"/>
              </a:ext>
            </a:extLst>
          </p:cNvPr>
          <p:cNvSpPr>
            <a:spLocks/>
          </p:cNvSpPr>
          <p:nvPr/>
        </p:nvSpPr>
        <p:spPr bwMode="auto">
          <a:xfrm>
            <a:off x="9594198" y="1865067"/>
            <a:ext cx="575860" cy="54913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077507C-38B5-4A62-AB28-558581C1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86" y="5159135"/>
            <a:ext cx="1698865" cy="16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146629"/>
          </a:xfrm>
          <a:prstGeom prst="rect">
            <a:avLst/>
          </a:prstGeom>
          <a:solidFill>
            <a:srgbClr val="00ABBF"/>
          </a:solidFill>
          <a:ln w="22225">
            <a:noFill/>
          </a:ln>
          <a:effectLst>
            <a:outerShdw dist="38100" dir="5400000" algn="t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기존 제품과 분석 및 비교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4804880" y="5133389"/>
            <a:ext cx="257599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7409F3-A421-47F2-9E19-74A1604F00D2}"/>
              </a:ext>
            </a:extLst>
          </p:cNvPr>
          <p:cNvSpPr/>
          <p:nvPr/>
        </p:nvSpPr>
        <p:spPr>
          <a:xfrm>
            <a:off x="4598501" y="1439372"/>
            <a:ext cx="2932399" cy="5218386"/>
          </a:xfrm>
          <a:prstGeom prst="rect">
            <a:avLst/>
          </a:prstGeom>
          <a:noFill/>
          <a:ln w="57150">
            <a:solidFill>
              <a:srgbClr val="00ABBF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1008DA-2C6E-41C3-A50E-8A0CD78E3096}"/>
              </a:ext>
            </a:extLst>
          </p:cNvPr>
          <p:cNvSpPr/>
          <p:nvPr/>
        </p:nvSpPr>
        <p:spPr>
          <a:xfrm>
            <a:off x="4804880" y="5765329"/>
            <a:ext cx="257599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02BBED-C931-4DEC-B837-51FBE6DC1653}"/>
              </a:ext>
            </a:extLst>
          </p:cNvPr>
          <p:cNvSpPr/>
          <p:nvPr/>
        </p:nvSpPr>
        <p:spPr>
          <a:xfrm>
            <a:off x="1773362" y="5219936"/>
            <a:ext cx="271168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수면 패턴 기록 확인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7A0E5E-4F29-497A-8AA6-7A4F80E1F18F}"/>
              </a:ext>
            </a:extLst>
          </p:cNvPr>
          <p:cNvCxnSpPr>
            <a:cxnSpLocks/>
          </p:cNvCxnSpPr>
          <p:nvPr/>
        </p:nvCxnSpPr>
        <p:spPr>
          <a:xfrm>
            <a:off x="2120971" y="5725410"/>
            <a:ext cx="19706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DA48AB2-67F8-407A-8993-4CDE9FA19BB0}"/>
              </a:ext>
            </a:extLst>
          </p:cNvPr>
          <p:cNvCxnSpPr>
            <a:cxnSpLocks/>
          </p:cNvCxnSpPr>
          <p:nvPr/>
        </p:nvCxnSpPr>
        <p:spPr>
          <a:xfrm>
            <a:off x="8057091" y="5704369"/>
            <a:ext cx="19706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07AC7A7-4FFB-4BCE-8E89-BBED58FDA806}"/>
              </a:ext>
            </a:extLst>
          </p:cNvPr>
          <p:cNvCxnSpPr>
            <a:cxnSpLocks/>
          </p:cNvCxnSpPr>
          <p:nvPr/>
        </p:nvCxnSpPr>
        <p:spPr>
          <a:xfrm>
            <a:off x="5107530" y="5704727"/>
            <a:ext cx="19706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7820050-E176-48EA-AB30-FBC244F2F8CD}"/>
              </a:ext>
            </a:extLst>
          </p:cNvPr>
          <p:cNvSpPr/>
          <p:nvPr/>
        </p:nvSpPr>
        <p:spPr>
          <a:xfrm>
            <a:off x="7713377" y="5133389"/>
            <a:ext cx="257599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79534D-4DFB-42E7-A63A-77B6C6FAE121}"/>
              </a:ext>
            </a:extLst>
          </p:cNvPr>
          <p:cNvSpPr/>
          <p:nvPr/>
        </p:nvSpPr>
        <p:spPr>
          <a:xfrm>
            <a:off x="7713377" y="5765329"/>
            <a:ext cx="257599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</a:t>
            </a:r>
          </a:p>
        </p:txBody>
      </p:sp>
      <p:sp>
        <p:nvSpPr>
          <p:cNvPr id="29" name="자유형 26">
            <a:extLst>
              <a:ext uri="{FF2B5EF4-FFF2-40B4-BE49-F238E27FC236}">
                <a16:creationId xmlns:a16="http://schemas.microsoft.com/office/drawing/2014/main" id="{067DE0B4-A7BB-4F18-8CC0-7A49B641516E}"/>
              </a:ext>
            </a:extLst>
          </p:cNvPr>
          <p:cNvSpPr/>
          <p:nvPr/>
        </p:nvSpPr>
        <p:spPr>
          <a:xfrm>
            <a:off x="7879667" y="1787025"/>
            <a:ext cx="2092524" cy="454292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04040"/>
                </a:solidFill>
              </a:rPr>
              <a:t>HUE</a:t>
            </a:r>
            <a:endParaRPr lang="ko-KR" altLang="en-US" sz="1600" b="1" dirty="0">
              <a:solidFill>
                <a:srgbClr val="404040"/>
              </a:solidFill>
            </a:endParaRPr>
          </a:p>
        </p:txBody>
      </p:sp>
      <p:sp>
        <p:nvSpPr>
          <p:cNvPr id="30" name="자유형 26">
            <a:extLst>
              <a:ext uri="{FF2B5EF4-FFF2-40B4-BE49-F238E27FC236}">
                <a16:creationId xmlns:a16="http://schemas.microsoft.com/office/drawing/2014/main" id="{7005FE0F-7FAB-41A2-BD2F-9A08D2916A5D}"/>
              </a:ext>
            </a:extLst>
          </p:cNvPr>
          <p:cNvSpPr/>
          <p:nvPr/>
        </p:nvSpPr>
        <p:spPr>
          <a:xfrm>
            <a:off x="5018438" y="1787025"/>
            <a:ext cx="2092524" cy="454292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404040"/>
                </a:solidFill>
              </a:rPr>
              <a:t>스마트 조명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E8B363-1054-43B6-8DE7-17CA48C698D3}"/>
              </a:ext>
            </a:extLst>
          </p:cNvPr>
          <p:cNvSpPr/>
          <p:nvPr/>
        </p:nvSpPr>
        <p:spPr>
          <a:xfrm>
            <a:off x="1818321" y="5877830"/>
            <a:ext cx="257599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사용자별 맞춤형 기능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DC13A0-5229-43DD-8A3C-9C134B9628D5}"/>
              </a:ext>
            </a:extLst>
          </p:cNvPr>
          <p:cNvSpPr/>
          <p:nvPr/>
        </p:nvSpPr>
        <p:spPr>
          <a:xfrm>
            <a:off x="4821415" y="4456289"/>
            <a:ext cx="257599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49A17C-2F03-479F-951D-C3CE48D4EE23}"/>
              </a:ext>
            </a:extLst>
          </p:cNvPr>
          <p:cNvSpPr/>
          <p:nvPr/>
        </p:nvSpPr>
        <p:spPr>
          <a:xfrm>
            <a:off x="1789897" y="4542836"/>
            <a:ext cx="271168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수면 여부에 따른 자동 제어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73B0FF5-D04F-4959-999B-9742D34B5C40}"/>
              </a:ext>
            </a:extLst>
          </p:cNvPr>
          <p:cNvCxnSpPr>
            <a:cxnSpLocks/>
          </p:cNvCxnSpPr>
          <p:nvPr/>
        </p:nvCxnSpPr>
        <p:spPr>
          <a:xfrm>
            <a:off x="2137506" y="5154990"/>
            <a:ext cx="19706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2CDB1A2-A459-4D89-9FD8-FE941F8F7C76}"/>
              </a:ext>
            </a:extLst>
          </p:cNvPr>
          <p:cNvCxnSpPr>
            <a:cxnSpLocks/>
          </p:cNvCxnSpPr>
          <p:nvPr/>
        </p:nvCxnSpPr>
        <p:spPr>
          <a:xfrm>
            <a:off x="8073626" y="5133949"/>
            <a:ext cx="19706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835888B-6CF4-47BE-9761-85A6537DA802}"/>
              </a:ext>
            </a:extLst>
          </p:cNvPr>
          <p:cNvCxnSpPr>
            <a:cxnSpLocks/>
          </p:cNvCxnSpPr>
          <p:nvPr/>
        </p:nvCxnSpPr>
        <p:spPr>
          <a:xfrm>
            <a:off x="5124065" y="5134307"/>
            <a:ext cx="19706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97B84C3-9AF0-4BC3-B4EB-418989CCDD2A}"/>
              </a:ext>
            </a:extLst>
          </p:cNvPr>
          <p:cNvSpPr/>
          <p:nvPr/>
        </p:nvSpPr>
        <p:spPr>
          <a:xfrm>
            <a:off x="7729912" y="4456289"/>
            <a:ext cx="257599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39C113-9DE6-42B4-B9D0-E694854B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99" y="2348866"/>
            <a:ext cx="1744001" cy="1628189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241EE7-4667-4486-8F95-47877D3D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626" y="2369607"/>
            <a:ext cx="1722269" cy="171464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6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146629"/>
          </a:xfrm>
          <a:prstGeom prst="rect">
            <a:avLst/>
          </a:prstGeom>
          <a:solidFill>
            <a:srgbClr val="00ABBF"/>
          </a:solidFill>
          <a:ln w="22225">
            <a:noFill/>
          </a:ln>
          <a:effectLst>
            <a:outerShdw dist="38100" dir="5400000" algn="t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개발 환경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3AE0EF-E55D-4748-BE31-3C158A33F12D}"/>
              </a:ext>
            </a:extLst>
          </p:cNvPr>
          <p:cNvGrpSpPr/>
          <p:nvPr/>
        </p:nvGrpSpPr>
        <p:grpSpPr>
          <a:xfrm>
            <a:off x="2987039" y="2556691"/>
            <a:ext cx="2716441" cy="2494278"/>
            <a:chOff x="594610" y="1074057"/>
            <a:chExt cx="11126151" cy="542834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2EE2EA7-14D4-49D8-8152-DE77A1448BAD}"/>
                </a:ext>
              </a:extLst>
            </p:cNvPr>
            <p:cNvSpPr/>
            <p:nvPr/>
          </p:nvSpPr>
          <p:spPr>
            <a:xfrm>
              <a:off x="717981" y="1204685"/>
              <a:ext cx="11002780" cy="5297714"/>
            </a:xfrm>
            <a:prstGeom prst="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DEBD641-661F-4006-9F6F-B630F8DE9240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099DA19-C26C-424F-B0A6-73765B0B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83" y="2570993"/>
            <a:ext cx="2276274" cy="222897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AF47D69-344D-4165-AAEB-F0D95C79BD08}"/>
              </a:ext>
            </a:extLst>
          </p:cNvPr>
          <p:cNvGrpSpPr/>
          <p:nvPr/>
        </p:nvGrpSpPr>
        <p:grpSpPr>
          <a:xfrm>
            <a:off x="6781799" y="2556691"/>
            <a:ext cx="2716441" cy="2494278"/>
            <a:chOff x="594610" y="1074057"/>
            <a:chExt cx="11126151" cy="54283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C55674-7F53-468B-BF5B-386B9639E472}"/>
                </a:ext>
              </a:extLst>
            </p:cNvPr>
            <p:cNvSpPr/>
            <p:nvPr/>
          </p:nvSpPr>
          <p:spPr>
            <a:xfrm>
              <a:off x="717981" y="1204685"/>
              <a:ext cx="11002780" cy="5297714"/>
            </a:xfrm>
            <a:prstGeom prst="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E5E9981-6E7F-4AE4-BB4A-3B5D50ED4020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D08B10D-0CA6-400A-8170-46A9BBE4A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18" y="2544070"/>
            <a:ext cx="2686320" cy="24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83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146629"/>
          </a:xfrm>
          <a:prstGeom prst="rect">
            <a:avLst/>
          </a:prstGeom>
          <a:solidFill>
            <a:srgbClr val="00ABBF"/>
          </a:solidFill>
          <a:ln w="22225">
            <a:noFill/>
          </a:ln>
          <a:effectLst>
            <a:outerShdw dist="38100" dir="5400000" algn="t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개발 언어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3AE0EF-E55D-4748-BE31-3C158A33F12D}"/>
              </a:ext>
            </a:extLst>
          </p:cNvPr>
          <p:cNvGrpSpPr/>
          <p:nvPr/>
        </p:nvGrpSpPr>
        <p:grpSpPr>
          <a:xfrm>
            <a:off x="1264919" y="2556691"/>
            <a:ext cx="2716441" cy="2494278"/>
            <a:chOff x="594610" y="1074057"/>
            <a:chExt cx="11126151" cy="542834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2EE2EA7-14D4-49D8-8152-DE77A1448BAD}"/>
                </a:ext>
              </a:extLst>
            </p:cNvPr>
            <p:cNvSpPr/>
            <p:nvPr/>
          </p:nvSpPr>
          <p:spPr>
            <a:xfrm>
              <a:off x="717981" y="1204685"/>
              <a:ext cx="11002780" cy="5297714"/>
            </a:xfrm>
            <a:prstGeom prst="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DEBD641-661F-4006-9F6F-B630F8DE9240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AF47D69-344D-4165-AAEB-F0D95C79BD08}"/>
              </a:ext>
            </a:extLst>
          </p:cNvPr>
          <p:cNvGrpSpPr/>
          <p:nvPr/>
        </p:nvGrpSpPr>
        <p:grpSpPr>
          <a:xfrm>
            <a:off x="4846319" y="2556691"/>
            <a:ext cx="2716441" cy="2494278"/>
            <a:chOff x="594610" y="1074057"/>
            <a:chExt cx="11126151" cy="54283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C55674-7F53-468B-BF5B-386B9639E472}"/>
                </a:ext>
              </a:extLst>
            </p:cNvPr>
            <p:cNvSpPr/>
            <p:nvPr/>
          </p:nvSpPr>
          <p:spPr>
            <a:xfrm>
              <a:off x="717981" y="1204685"/>
              <a:ext cx="11002780" cy="5297714"/>
            </a:xfrm>
            <a:prstGeom prst="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E5E9981-6E7F-4AE4-BB4A-3B5D50ED4020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F4947C5-3F0A-4E1B-8455-9D804AE0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70" y="2743429"/>
            <a:ext cx="2271259" cy="202545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4ED9FB-4F25-4B55-8289-537C5F0AC804}"/>
              </a:ext>
            </a:extLst>
          </p:cNvPr>
          <p:cNvGrpSpPr/>
          <p:nvPr/>
        </p:nvGrpSpPr>
        <p:grpSpPr>
          <a:xfrm>
            <a:off x="8457840" y="2556691"/>
            <a:ext cx="2716441" cy="2494278"/>
            <a:chOff x="594610" y="1074057"/>
            <a:chExt cx="11126151" cy="542834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22BB022-C689-47FB-A9D0-B87CA63EF3AF}"/>
                </a:ext>
              </a:extLst>
            </p:cNvPr>
            <p:cNvSpPr/>
            <p:nvPr/>
          </p:nvSpPr>
          <p:spPr>
            <a:xfrm>
              <a:off x="717981" y="1204685"/>
              <a:ext cx="11002780" cy="5297714"/>
            </a:xfrm>
            <a:prstGeom prst="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F9BB82E-0ABE-42FB-B0BE-7B466B01774C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7E18E2A-EDA9-4D59-B37D-122791BE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98" y="2625420"/>
            <a:ext cx="2575561" cy="23338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4945B5-7C50-40E0-951A-7E2206337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679" y="2609023"/>
            <a:ext cx="2655481" cy="23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60253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335</Words>
  <Application>Microsoft Office PowerPoint</Application>
  <PresentationFormat>와이드스크린</PresentationFormat>
  <Paragraphs>116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나눔손글씨 펜</vt:lpstr>
      <vt:lpstr>맑은 고딕</vt:lpstr>
      <vt:lpstr>서울남산체 B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시은</cp:lastModifiedBy>
  <cp:revision>178</cp:revision>
  <dcterms:created xsi:type="dcterms:W3CDTF">2020-06-09T03:48:43Z</dcterms:created>
  <dcterms:modified xsi:type="dcterms:W3CDTF">2020-09-03T20:18:56Z</dcterms:modified>
</cp:coreProperties>
</file>